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8" r:id="rId6"/>
    <p:sldId id="259" r:id="rId7"/>
    <p:sldId id="347" r:id="rId8"/>
    <p:sldId id="299" r:id="rId9"/>
    <p:sldId id="265" r:id="rId10"/>
    <p:sldId id="333" r:id="rId11"/>
    <p:sldId id="335" r:id="rId12"/>
    <p:sldId id="334" r:id="rId13"/>
    <p:sldId id="337" r:id="rId14"/>
    <p:sldId id="339" r:id="rId15"/>
    <p:sldId id="344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  <p:cmAuthor id="2" name="作者" initials="A" lastIdx="0" clrIdx="1"/>
  <p:cmAuthor id="4" name="vickyy" initials="v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E23"/>
    <a:srgbClr val="093B5C"/>
    <a:srgbClr val="062A42"/>
    <a:srgbClr val="0A2B42"/>
    <a:srgbClr val="282B42"/>
    <a:srgbClr val="006699"/>
    <a:srgbClr val="0C3048"/>
    <a:srgbClr val="083451"/>
    <a:srgbClr val="0A2E46"/>
    <a:srgbClr val="0E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2" autoAdjust="0"/>
    <p:restoredTop sz="94630" autoAdjust="0"/>
  </p:normalViewPr>
  <p:slideViewPr>
    <p:cSldViewPr snapToGrid="0" showGuides="1">
      <p:cViewPr varScale="1">
        <p:scale>
          <a:sx n="93" d="100"/>
          <a:sy n="93" d="100"/>
        </p:scale>
        <p:origin x="10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6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DBC6-38D0-498A-8F0B-8BC9AF826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912990"/>
            <a:ext cx="12192000" cy="4945010"/>
          </a:xfrm>
          <a:prstGeom prst="rect">
            <a:avLst/>
          </a:prstGeom>
        </p:spPr>
      </p:pic>
      <p:sp>
        <p:nvSpPr>
          <p:cNvPr id="93" name="矩形 92"/>
          <p:cNvSpPr/>
          <p:nvPr userDrawn="1"/>
        </p:nvSpPr>
        <p:spPr>
          <a:xfrm>
            <a:off x="0" y="0"/>
            <a:ext cx="12192000" cy="5400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矩形 93"/>
          <p:cNvSpPr/>
          <p:nvPr userDrawn="1"/>
        </p:nvSpPr>
        <p:spPr>
          <a:xfrm>
            <a:off x="1029978" y="-2388"/>
            <a:ext cx="2954942" cy="3431388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1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直角三角形 97"/>
          <p:cNvSpPr/>
          <p:nvPr userDrawn="1"/>
        </p:nvSpPr>
        <p:spPr>
          <a:xfrm rot="10800000">
            <a:off x="1249570" y="-2390"/>
            <a:ext cx="2737172" cy="37703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</a:endParaRPr>
          </a:p>
        </p:txBody>
      </p:sp>
      <p:sp>
        <p:nvSpPr>
          <p:cNvPr id="99" name="直角三角形 98"/>
          <p:cNvSpPr/>
          <p:nvPr userDrawn="1"/>
        </p:nvSpPr>
        <p:spPr>
          <a:xfrm rot="10800000" flipH="1">
            <a:off x="1028156" y="-2391"/>
            <a:ext cx="1829344" cy="910440"/>
          </a:xfrm>
          <a:prstGeom prst="rtTriangle">
            <a:avLst/>
          </a:prstGeom>
          <a:solidFill>
            <a:schemeClr val="accent3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14898" y="992704"/>
            <a:ext cx="7183760" cy="1142496"/>
          </a:xfrm>
        </p:spPr>
        <p:txBody>
          <a:bodyPr>
            <a:normAutofit/>
          </a:bodyPr>
          <a:lstStyle>
            <a:lvl1pPr>
              <a:defRPr lang="zh-CN" altLang="en-US" sz="5400" spc="100" baseline="0" dirty="0">
                <a:solidFill>
                  <a:schemeClr val="accent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输入节标题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19328" y="834923"/>
            <a:ext cx="3576241" cy="184696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zh-CN" altLang="en-US" sz="11500" b="1" spc="100">
                <a:solidFill>
                  <a:schemeClr val="bg1"/>
                </a:solidFill>
                <a:latin typeface="+mj-lt"/>
                <a:ea typeface="思源宋体 Heavy" panose="02020900000000000000" pitchFamily="18" charset="-122"/>
              </a:defRPr>
            </a:lvl1pPr>
          </a:lstStyle>
          <a:p>
            <a:pPr marL="228600" lvl="0" indent="-22860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014897" y="1965029"/>
            <a:ext cx="6670172" cy="1811586"/>
          </a:xfrm>
          <a:noFill/>
        </p:spPr>
        <p:txBody>
          <a:bodyPr wrap="square" rtlCol="0">
            <a:spAutoFit/>
          </a:bodyPr>
          <a:lstStyle>
            <a:lvl1pPr marL="457200" marR="0" indent="-4572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def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defRPr/>
            </a:pPr>
            <a:r>
              <a:rPr lang="zh-CN" altLang="en-US" dirty="0"/>
              <a:t>请添加内容提纲</a:t>
            </a:r>
            <a:endParaRPr lang="zh-CN" altLang="en-US" dirty="0"/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defRPr/>
            </a:pPr>
            <a:r>
              <a:rPr lang="zh-CN" altLang="en-US" dirty="0"/>
              <a:t>请添加内容提纲</a:t>
            </a:r>
            <a:endParaRPr lang="zh-CN" altLang="en-US" dirty="0"/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defRPr/>
            </a:pPr>
            <a:r>
              <a:rPr lang="zh-CN" altLang="en-US" dirty="0"/>
              <a:t>请添加内容提纲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1" Type="http://schemas.openxmlformats.org/officeDocument/2006/relationships/notesSlide" Target="../notesSlides/notesSlide4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9" Type="http://schemas.openxmlformats.org/officeDocument/2006/relationships/image" Target="../media/image6.png"/><Relationship Id="rId28" Type="http://schemas.openxmlformats.org/officeDocument/2006/relationships/image" Target="../media/image5.png"/><Relationship Id="rId27" Type="http://schemas.openxmlformats.org/officeDocument/2006/relationships/image" Target="../media/image4.jpeg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4" Type="http://schemas.openxmlformats.org/officeDocument/2006/relationships/notesSlide" Target="../notesSlides/notesSlide8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5.png"/><Relationship Id="rId21" Type="http://schemas.openxmlformats.org/officeDocument/2006/relationships/tags" Target="../tags/tag53.xml"/><Relationship Id="rId20" Type="http://schemas.openxmlformats.org/officeDocument/2006/relationships/tags" Target="../tags/tag52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65779" y="2932386"/>
            <a:ext cx="606044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2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  <a:r>
              <a:rPr lang="zh-CN" sz="52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班会主题</a:t>
            </a:r>
            <a:endParaRPr lang="zh-CN" sz="52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30983" y="2363794"/>
            <a:ext cx="40944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春风行动</a:t>
            </a:r>
            <a:r>
              <a:rPr lang="en-US" altLang="zh-CN" sz="22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学风建设主题班会</a:t>
            </a:r>
            <a:endParaRPr lang="zh-CN" altLang="en-US" sz="2200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850005" y="4171950"/>
            <a:ext cx="4491990" cy="629920"/>
          </a:xfrm>
          <a:prstGeom prst="roundRect">
            <a:avLst>
              <a:gd name="adj" fmla="val 50000"/>
            </a:avLst>
          </a:prstGeom>
          <a:solidFill>
            <a:srgbClr val="093B5C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3931285" y="4275455"/>
            <a:ext cx="4384675" cy="5530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   班主任：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/>
          <p:cNvSpPr>
            <a:spLocks noChangeAspect="1"/>
          </p:cNvSpPr>
          <p:nvPr/>
        </p:nvSpPr>
        <p:spPr bwMode="auto">
          <a:xfrm>
            <a:off x="4476157" y="-1452390"/>
            <a:ext cx="3239687" cy="3678406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95" y="515741"/>
            <a:ext cx="1074925" cy="1050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22" grpId="0" bldLvl="0" animBg="1"/>
      <p:bldP spid="22" grpId="1" bldLvl="0" animBg="1"/>
      <p:bldP spid="22" grpId="2" bldLvl="0" animBg="1"/>
      <p:bldP spid="15" grpId="0"/>
      <p:bldP spid="15" grpId="1"/>
      <p:bldP spid="15" grpId="2"/>
      <p:bldP spid="24" grpId="0" animBg="1"/>
      <p:bldP spid="13" grpId="0" animBg="1"/>
      <p:bldP spid="13" grpId="1" animBg="1"/>
      <p:bldP spid="1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08362" y="3973516"/>
            <a:ext cx="3143250" cy="416844"/>
          </a:xfrm>
          <a:prstGeom prst="rect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3421825" y="3063335"/>
            <a:ext cx="3143250" cy="416844"/>
          </a:xfrm>
          <a:prstGeom prst="rect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235288" y="2153155"/>
            <a:ext cx="3143250" cy="416844"/>
          </a:xfrm>
          <a:prstGeom prst="rect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9048750" y="1242975"/>
            <a:ext cx="3143250" cy="416844"/>
          </a:xfrm>
          <a:prstGeom prst="rect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3" name="矩形 52"/>
          <p:cNvSpPr/>
          <p:nvPr/>
        </p:nvSpPr>
        <p:spPr>
          <a:xfrm>
            <a:off x="9658493" y="1832772"/>
            <a:ext cx="185061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大四年级班主任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为班级同学毕业、就业问题，给出相应的指导意见。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45031" y="2752097"/>
            <a:ext cx="185061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大三年级班主任应引导同学们尽早规划毕业去向，根据不同去向学生，充分利用专业优势，提供相应的指导和帮扶。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994992" y="3671415"/>
            <a:ext cx="185061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大二年级班主任应积极引导班级同学学好专业课程之外，积极参与各类学科竞赛学术研究和社会实践活动。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18105" y="4574670"/>
            <a:ext cx="185061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大一年级班主任应注重加强班级同学大学生涯规划教育，引导班级同学养成良好的学习生活习惯，充分发挥专业优势，帮助班级同学今早了解所学专业，提升班级同学学习积极性。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565075" y="4948695"/>
            <a:ext cx="494403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针对不同年级学生的学习特点，班主任应给出具体的指导意见，引导同学们将更多的时间投入到学习中，确立学习目标，提升自主学习及学习管理能力。</a:t>
            </a:r>
            <a:endParaRPr lang="zh-CN" altLang="en-US" sz="1400" b="1" dirty="0" smtClean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598180" y="1361493"/>
            <a:ext cx="582764" cy="581536"/>
          </a:xfrm>
          <a:custGeom>
            <a:avLst/>
            <a:gdLst>
              <a:gd name="T0" fmla="*/ 2070 w 4140"/>
              <a:gd name="T1" fmla="*/ 0 h 4140"/>
              <a:gd name="T2" fmla="*/ 3534 w 4140"/>
              <a:gd name="T3" fmla="*/ 606 h 4140"/>
              <a:gd name="T4" fmla="*/ 4140 w 4140"/>
              <a:gd name="T5" fmla="*/ 2070 h 4140"/>
              <a:gd name="T6" fmla="*/ 3534 w 4140"/>
              <a:gd name="T7" fmla="*/ 3534 h 4140"/>
              <a:gd name="T8" fmla="*/ 2070 w 4140"/>
              <a:gd name="T9" fmla="*/ 4140 h 4140"/>
              <a:gd name="T10" fmla="*/ 607 w 4140"/>
              <a:gd name="T11" fmla="*/ 3534 h 4140"/>
              <a:gd name="T12" fmla="*/ 0 w 4140"/>
              <a:gd name="T13" fmla="*/ 2070 h 4140"/>
              <a:gd name="T14" fmla="*/ 607 w 4140"/>
              <a:gd name="T15" fmla="*/ 606 h 4140"/>
              <a:gd name="T16" fmla="*/ 2070 w 4140"/>
              <a:gd name="T17" fmla="*/ 0 h 4140"/>
              <a:gd name="T18" fmla="*/ 2685 w 4140"/>
              <a:gd name="T19" fmla="*/ 1455 h 4140"/>
              <a:gd name="T20" fmla="*/ 2070 w 4140"/>
              <a:gd name="T21" fmla="*/ 1200 h 4140"/>
              <a:gd name="T22" fmla="*/ 1455 w 4140"/>
              <a:gd name="T23" fmla="*/ 1455 h 4140"/>
              <a:gd name="T24" fmla="*/ 1200 w 4140"/>
              <a:gd name="T25" fmla="*/ 2070 h 4140"/>
              <a:gd name="T26" fmla="*/ 1455 w 4140"/>
              <a:gd name="T27" fmla="*/ 2685 h 4140"/>
              <a:gd name="T28" fmla="*/ 2070 w 4140"/>
              <a:gd name="T29" fmla="*/ 2940 h 4140"/>
              <a:gd name="T30" fmla="*/ 2685 w 4140"/>
              <a:gd name="T31" fmla="*/ 2685 h 4140"/>
              <a:gd name="T32" fmla="*/ 2940 w 4140"/>
              <a:gd name="T33" fmla="*/ 2070 h 4140"/>
              <a:gd name="T34" fmla="*/ 2685 w 4140"/>
              <a:gd name="T35" fmla="*/ 1455 h 4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40" h="4140">
                <a:moveTo>
                  <a:pt x="2070" y="0"/>
                </a:moveTo>
                <a:cubicBezTo>
                  <a:pt x="2642" y="0"/>
                  <a:pt x="3159" y="232"/>
                  <a:pt x="3534" y="606"/>
                </a:cubicBezTo>
                <a:cubicBezTo>
                  <a:pt x="3909" y="981"/>
                  <a:pt x="4140" y="1499"/>
                  <a:pt x="4140" y="2070"/>
                </a:cubicBezTo>
                <a:cubicBezTo>
                  <a:pt x="4140" y="2642"/>
                  <a:pt x="3909" y="3159"/>
                  <a:pt x="3534" y="3534"/>
                </a:cubicBezTo>
                <a:cubicBezTo>
                  <a:pt x="3159" y="3908"/>
                  <a:pt x="2642" y="4140"/>
                  <a:pt x="2070" y="4140"/>
                </a:cubicBezTo>
                <a:cubicBezTo>
                  <a:pt x="1499" y="4140"/>
                  <a:pt x="981" y="3908"/>
                  <a:pt x="607" y="3534"/>
                </a:cubicBezTo>
                <a:cubicBezTo>
                  <a:pt x="232" y="3159"/>
                  <a:pt x="0" y="2642"/>
                  <a:pt x="0" y="2070"/>
                </a:cubicBezTo>
                <a:cubicBezTo>
                  <a:pt x="0" y="1499"/>
                  <a:pt x="232" y="981"/>
                  <a:pt x="607" y="606"/>
                </a:cubicBezTo>
                <a:cubicBezTo>
                  <a:pt x="981" y="232"/>
                  <a:pt x="1499" y="0"/>
                  <a:pt x="2070" y="0"/>
                </a:cubicBezTo>
                <a:close/>
                <a:moveTo>
                  <a:pt x="2685" y="1455"/>
                </a:moveTo>
                <a:cubicBezTo>
                  <a:pt x="2528" y="1297"/>
                  <a:pt x="2310" y="1200"/>
                  <a:pt x="2070" y="1200"/>
                </a:cubicBezTo>
                <a:cubicBezTo>
                  <a:pt x="1830" y="1200"/>
                  <a:pt x="1612" y="1297"/>
                  <a:pt x="1455" y="1455"/>
                </a:cubicBezTo>
                <a:cubicBezTo>
                  <a:pt x="1298" y="1612"/>
                  <a:pt x="1200" y="1830"/>
                  <a:pt x="1200" y="2070"/>
                </a:cubicBezTo>
                <a:cubicBezTo>
                  <a:pt x="1200" y="2310"/>
                  <a:pt x="1298" y="2528"/>
                  <a:pt x="1455" y="2685"/>
                </a:cubicBezTo>
                <a:cubicBezTo>
                  <a:pt x="1612" y="2843"/>
                  <a:pt x="1830" y="2940"/>
                  <a:pt x="2070" y="2940"/>
                </a:cubicBezTo>
                <a:cubicBezTo>
                  <a:pt x="2310" y="2940"/>
                  <a:pt x="2528" y="2843"/>
                  <a:pt x="2685" y="2685"/>
                </a:cubicBezTo>
                <a:cubicBezTo>
                  <a:pt x="2843" y="2528"/>
                  <a:pt x="2940" y="2310"/>
                  <a:pt x="2940" y="2070"/>
                </a:cubicBezTo>
                <a:cubicBezTo>
                  <a:pt x="2940" y="1830"/>
                  <a:pt x="2843" y="1612"/>
                  <a:pt x="2685" y="1455"/>
                </a:cubicBezTo>
                <a:close/>
              </a:path>
            </a:pathLst>
          </a:custGeom>
          <a:solidFill>
            <a:srgbClr val="093B5C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1504499" y="1242975"/>
            <a:ext cx="1255799" cy="1530908"/>
          </a:xfrm>
          <a:custGeom>
            <a:avLst/>
            <a:gdLst>
              <a:gd name="T0" fmla="*/ 1123 w 8917"/>
              <a:gd name="T1" fmla="*/ 5709 h 10898"/>
              <a:gd name="T2" fmla="*/ 281 w 8917"/>
              <a:gd name="T3" fmla="*/ 5777 h 10898"/>
              <a:gd name="T4" fmla="*/ 213 w 8917"/>
              <a:gd name="T5" fmla="*/ 4935 h 10898"/>
              <a:gd name="T6" fmla="*/ 8609 w 8917"/>
              <a:gd name="T7" fmla="*/ 5602 h 10898"/>
              <a:gd name="T8" fmla="*/ 8917 w 8917"/>
              <a:gd name="T9" fmla="*/ 6005 h 10898"/>
              <a:gd name="T10" fmla="*/ 8567 w 8917"/>
              <a:gd name="T11" fmla="*/ 6375 h 10898"/>
              <a:gd name="T12" fmla="*/ 4524 w 8917"/>
              <a:gd name="T13" fmla="*/ 10648 h 10898"/>
              <a:gd name="T14" fmla="*/ 3680 w 8917"/>
              <a:gd name="T15" fmla="*/ 10671 h 10898"/>
              <a:gd name="T16" fmla="*/ 3657 w 8917"/>
              <a:gd name="T17" fmla="*/ 9827 h 10898"/>
              <a:gd name="T18" fmla="*/ 7339 w 8917"/>
              <a:gd name="T19" fmla="*/ 5936 h 10898"/>
              <a:gd name="T20" fmla="*/ 1123 w 8917"/>
              <a:gd name="T21" fmla="*/ 5709 h 10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17" h="10898">
                <a:moveTo>
                  <a:pt x="1123" y="5709"/>
                </a:moveTo>
                <a:cubicBezTo>
                  <a:pt x="909" y="5960"/>
                  <a:pt x="532" y="5990"/>
                  <a:pt x="281" y="5777"/>
                </a:cubicBezTo>
                <a:cubicBezTo>
                  <a:pt x="30" y="5563"/>
                  <a:pt x="0" y="5186"/>
                  <a:pt x="213" y="4935"/>
                </a:cubicBezTo>
                <a:cubicBezTo>
                  <a:pt x="225" y="4921"/>
                  <a:pt x="4318" y="0"/>
                  <a:pt x="8609" y="5602"/>
                </a:cubicBezTo>
                <a:lnTo>
                  <a:pt x="8917" y="6005"/>
                </a:lnTo>
                <a:lnTo>
                  <a:pt x="8567" y="6375"/>
                </a:lnTo>
                <a:lnTo>
                  <a:pt x="4524" y="10648"/>
                </a:lnTo>
                <a:cubicBezTo>
                  <a:pt x="4297" y="10887"/>
                  <a:pt x="3920" y="10898"/>
                  <a:pt x="3680" y="10671"/>
                </a:cubicBezTo>
                <a:cubicBezTo>
                  <a:pt x="3441" y="10445"/>
                  <a:pt x="3430" y="10067"/>
                  <a:pt x="3657" y="9827"/>
                </a:cubicBezTo>
                <a:lnTo>
                  <a:pt x="7339" y="5936"/>
                </a:lnTo>
                <a:cubicBezTo>
                  <a:pt x="4082" y="2149"/>
                  <a:pt x="1131" y="5698"/>
                  <a:pt x="1123" y="5709"/>
                </a:cubicBezTo>
                <a:close/>
              </a:path>
            </a:pathLst>
          </a:custGeom>
          <a:solidFill>
            <a:srgbClr val="093B5C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1702848" y="1920308"/>
            <a:ext cx="665051" cy="1877250"/>
          </a:xfrm>
          <a:custGeom>
            <a:avLst/>
            <a:gdLst>
              <a:gd name="T0" fmla="*/ 3659 w 4726"/>
              <a:gd name="T1" fmla="*/ 223 h 13369"/>
              <a:gd name="T2" fmla="*/ 4503 w 4726"/>
              <a:gd name="T3" fmla="*/ 261 h 13369"/>
              <a:gd name="T4" fmla="*/ 4466 w 4726"/>
              <a:gd name="T5" fmla="*/ 1104 h 13369"/>
              <a:gd name="T6" fmla="*/ 2074 w 4726"/>
              <a:gd name="T7" fmla="*/ 3295 h 13369"/>
              <a:gd name="T8" fmla="*/ 1225 w 4726"/>
              <a:gd name="T9" fmla="*/ 4658 h 13369"/>
              <a:gd name="T10" fmla="*/ 2112 w 4726"/>
              <a:gd name="T11" fmla="*/ 6320 h 13369"/>
              <a:gd name="T12" fmla="*/ 4206 w 4726"/>
              <a:gd name="T13" fmla="*/ 11721 h 13369"/>
              <a:gd name="T14" fmla="*/ 4203 w 4726"/>
              <a:gd name="T15" fmla="*/ 12769 h 13369"/>
              <a:gd name="T16" fmla="*/ 3603 w 4726"/>
              <a:gd name="T17" fmla="*/ 13369 h 13369"/>
              <a:gd name="T18" fmla="*/ 3003 w 4726"/>
              <a:gd name="T19" fmla="*/ 12769 h 13369"/>
              <a:gd name="T20" fmla="*/ 3011 w 4726"/>
              <a:gd name="T21" fmla="*/ 11716 h 13369"/>
              <a:gd name="T22" fmla="*/ 1235 w 4726"/>
              <a:gd name="T23" fmla="*/ 7136 h 13369"/>
              <a:gd name="T24" fmla="*/ 30 w 4726"/>
              <a:gd name="T25" fmla="*/ 4616 h 13369"/>
              <a:gd name="T26" fmla="*/ 1268 w 4726"/>
              <a:gd name="T27" fmla="*/ 2414 h 13369"/>
              <a:gd name="T28" fmla="*/ 3659 w 4726"/>
              <a:gd name="T29" fmla="*/ 223 h 1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26" h="13369">
                <a:moveTo>
                  <a:pt x="3659" y="223"/>
                </a:moveTo>
                <a:cubicBezTo>
                  <a:pt x="3903" y="0"/>
                  <a:pt x="4281" y="17"/>
                  <a:pt x="4503" y="261"/>
                </a:cubicBezTo>
                <a:cubicBezTo>
                  <a:pt x="4726" y="504"/>
                  <a:pt x="4709" y="882"/>
                  <a:pt x="4466" y="1104"/>
                </a:cubicBezTo>
                <a:lnTo>
                  <a:pt x="2074" y="3295"/>
                </a:lnTo>
                <a:cubicBezTo>
                  <a:pt x="1544" y="3780"/>
                  <a:pt x="1242" y="4219"/>
                  <a:pt x="1225" y="4658"/>
                </a:cubicBezTo>
                <a:cubicBezTo>
                  <a:pt x="1208" y="5113"/>
                  <a:pt x="1484" y="5645"/>
                  <a:pt x="2112" y="6320"/>
                </a:cubicBezTo>
                <a:cubicBezTo>
                  <a:pt x="4230" y="8594"/>
                  <a:pt x="4229" y="8769"/>
                  <a:pt x="4206" y="11721"/>
                </a:cubicBezTo>
                <a:cubicBezTo>
                  <a:pt x="4205" y="11891"/>
                  <a:pt x="4203" y="12080"/>
                  <a:pt x="4203" y="12769"/>
                </a:cubicBezTo>
                <a:cubicBezTo>
                  <a:pt x="4203" y="13100"/>
                  <a:pt x="3935" y="13369"/>
                  <a:pt x="3603" y="13369"/>
                </a:cubicBezTo>
                <a:cubicBezTo>
                  <a:pt x="3272" y="13369"/>
                  <a:pt x="3003" y="13100"/>
                  <a:pt x="3003" y="12769"/>
                </a:cubicBezTo>
                <a:cubicBezTo>
                  <a:pt x="3003" y="12680"/>
                  <a:pt x="3007" y="12173"/>
                  <a:pt x="3011" y="11716"/>
                </a:cubicBezTo>
                <a:cubicBezTo>
                  <a:pt x="3030" y="9212"/>
                  <a:pt x="3031" y="9064"/>
                  <a:pt x="1235" y="7136"/>
                </a:cubicBezTo>
                <a:cubicBezTo>
                  <a:pt x="375" y="6211"/>
                  <a:pt x="0" y="5401"/>
                  <a:pt x="30" y="4616"/>
                </a:cubicBezTo>
                <a:cubicBezTo>
                  <a:pt x="60" y="3815"/>
                  <a:pt x="501" y="3116"/>
                  <a:pt x="1268" y="2414"/>
                </a:cubicBezTo>
                <a:lnTo>
                  <a:pt x="3659" y="223"/>
                </a:lnTo>
                <a:close/>
              </a:path>
            </a:pathLst>
          </a:custGeom>
          <a:solidFill>
            <a:srgbClr val="093B5C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907611" y="2894243"/>
            <a:ext cx="933405" cy="552674"/>
          </a:xfrm>
          <a:custGeom>
            <a:avLst/>
            <a:gdLst>
              <a:gd name="T0" fmla="*/ 354 w 6628"/>
              <a:gd name="T1" fmla="*/ 1922 h 3936"/>
              <a:gd name="T2" fmla="*/ 181 w 6628"/>
              <a:gd name="T3" fmla="*/ 1093 h 3936"/>
              <a:gd name="T4" fmla="*/ 1010 w 6628"/>
              <a:gd name="T5" fmla="*/ 919 h 3936"/>
              <a:gd name="T6" fmla="*/ 5555 w 6628"/>
              <a:gd name="T7" fmla="*/ 227 h 3936"/>
              <a:gd name="T8" fmla="*/ 6401 w 6628"/>
              <a:gd name="T9" fmla="*/ 252 h 3936"/>
              <a:gd name="T10" fmla="*/ 6376 w 6628"/>
              <a:gd name="T11" fmla="*/ 1099 h 3936"/>
              <a:gd name="T12" fmla="*/ 354 w 6628"/>
              <a:gd name="T13" fmla="*/ 1922 h 3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28" h="3936">
                <a:moveTo>
                  <a:pt x="354" y="1922"/>
                </a:moveTo>
                <a:cubicBezTo>
                  <a:pt x="77" y="1741"/>
                  <a:pt x="0" y="1370"/>
                  <a:pt x="181" y="1093"/>
                </a:cubicBezTo>
                <a:cubicBezTo>
                  <a:pt x="362" y="816"/>
                  <a:pt x="733" y="738"/>
                  <a:pt x="1010" y="919"/>
                </a:cubicBezTo>
                <a:cubicBezTo>
                  <a:pt x="1017" y="923"/>
                  <a:pt x="3227" y="2410"/>
                  <a:pt x="5555" y="227"/>
                </a:cubicBezTo>
                <a:cubicBezTo>
                  <a:pt x="5796" y="0"/>
                  <a:pt x="6175" y="12"/>
                  <a:pt x="6401" y="252"/>
                </a:cubicBezTo>
                <a:cubicBezTo>
                  <a:pt x="6628" y="493"/>
                  <a:pt x="6616" y="872"/>
                  <a:pt x="6376" y="1099"/>
                </a:cubicBezTo>
                <a:cubicBezTo>
                  <a:pt x="3351" y="3936"/>
                  <a:pt x="363" y="1928"/>
                  <a:pt x="354" y="1922"/>
                </a:cubicBezTo>
                <a:close/>
              </a:path>
            </a:pathLst>
          </a:custGeom>
          <a:solidFill>
            <a:srgbClr val="093B5C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2706258" y="2140150"/>
            <a:ext cx="830854" cy="518286"/>
          </a:xfrm>
          <a:custGeom>
            <a:avLst/>
            <a:gdLst>
              <a:gd name="T0" fmla="*/ 185 w 5902"/>
              <a:gd name="T1" fmla="*/ 1017 h 3689"/>
              <a:gd name="T2" fmla="*/ 347 w 5902"/>
              <a:gd name="T3" fmla="*/ 185 h 3689"/>
              <a:gd name="T4" fmla="*/ 1179 w 5902"/>
              <a:gd name="T5" fmla="*/ 346 h 3689"/>
              <a:gd name="T6" fmla="*/ 5045 w 5902"/>
              <a:gd name="T7" fmla="*/ 1421 h 3689"/>
              <a:gd name="T8" fmla="*/ 5799 w 5902"/>
              <a:gd name="T9" fmla="*/ 1806 h 3689"/>
              <a:gd name="T10" fmla="*/ 5415 w 5902"/>
              <a:gd name="T11" fmla="*/ 2560 h 3689"/>
              <a:gd name="T12" fmla="*/ 185 w 5902"/>
              <a:gd name="T13" fmla="*/ 1017 h 3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2" h="3689">
                <a:moveTo>
                  <a:pt x="185" y="1017"/>
                </a:moveTo>
                <a:cubicBezTo>
                  <a:pt x="0" y="742"/>
                  <a:pt x="72" y="370"/>
                  <a:pt x="347" y="185"/>
                </a:cubicBezTo>
                <a:cubicBezTo>
                  <a:pt x="621" y="0"/>
                  <a:pt x="993" y="72"/>
                  <a:pt x="1179" y="346"/>
                </a:cubicBezTo>
                <a:cubicBezTo>
                  <a:pt x="1182" y="352"/>
                  <a:pt x="2446" y="2268"/>
                  <a:pt x="5045" y="1421"/>
                </a:cubicBezTo>
                <a:cubicBezTo>
                  <a:pt x="5359" y="1319"/>
                  <a:pt x="5697" y="1491"/>
                  <a:pt x="5799" y="1806"/>
                </a:cubicBezTo>
                <a:cubicBezTo>
                  <a:pt x="5902" y="2120"/>
                  <a:pt x="5729" y="2458"/>
                  <a:pt x="5415" y="2560"/>
                </a:cubicBezTo>
                <a:cubicBezTo>
                  <a:pt x="1949" y="3689"/>
                  <a:pt x="190" y="1024"/>
                  <a:pt x="185" y="1017"/>
                </a:cubicBezTo>
                <a:close/>
              </a:path>
            </a:pathLst>
          </a:custGeom>
          <a:solidFill>
            <a:srgbClr val="093B5C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99987" y="3960453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大一</a:t>
            </a:r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13450" y="3050272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大二</a:t>
            </a:r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26913" y="2140092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大三</a:t>
            </a:r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540375" y="1229912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大四</a:t>
            </a:r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798575" y="234824"/>
            <a:ext cx="46225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确定学习目标</a:t>
            </a:r>
            <a:endParaRPr lang="zh-CN" altLang="en-US" sz="2800" b="1" kern="100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等腰三角形 30"/>
          <p:cNvSpPr/>
          <p:nvPr/>
        </p:nvSpPr>
        <p:spPr>
          <a:xfrm rot="5400000">
            <a:off x="310761" y="325508"/>
            <a:ext cx="396547" cy="341851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30" y="6187109"/>
            <a:ext cx="665748" cy="65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3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3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9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9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89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89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699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  <p:bldP spid="53" grpId="0"/>
      <p:bldP spid="56" grpId="0"/>
      <p:bldP spid="57" grpId="0"/>
      <p:bldP spid="58" grpId="0"/>
      <p:bldP spid="59" grpId="0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23" grpId="0" bldLvl="0" animBg="1"/>
      <p:bldP spid="28" grpId="0" bldLvl="0" animBg="1"/>
      <p:bldP spid="29" grpId="0" bldLvl="0" animBg="1"/>
      <p:bldP spid="30" grpId="0" bldLvl="0" animBg="1"/>
      <p:bldP spid="22" grpId="0"/>
      <p:bldP spid="22" grpId="1"/>
      <p:bldP spid="31" grpId="0" bldLvl="0" animBg="1"/>
      <p:bldP spid="31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108880" y="3001177"/>
            <a:ext cx="797424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r>
              <a:rPr lang="zh-CN" altLang="en-US" kern="1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sym typeface="+mn-ea"/>
              </a:rPr>
              <a:t>分享经验交流学习</a:t>
            </a:r>
            <a:endParaRPr lang="zh-CN" altLang="en-US" dirty="0"/>
          </a:p>
        </p:txBody>
      </p:sp>
      <p:sp>
        <p:nvSpPr>
          <p:cNvPr id="14" name="Freeform 5"/>
          <p:cNvSpPr/>
          <p:nvPr/>
        </p:nvSpPr>
        <p:spPr bwMode="auto">
          <a:xfrm>
            <a:off x="4454430" y="-1323744"/>
            <a:ext cx="3283140" cy="3727743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4065249" y="-1765627"/>
            <a:ext cx="4061502" cy="4611510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5424469" y="18024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prstClr val="white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4</a:t>
            </a:r>
            <a:endParaRPr lang="zh-CN" altLang="en-US" sz="12000" b="1" dirty="0">
              <a:solidFill>
                <a:prstClr val="white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5176768" y="1629977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 bldLvl="0" animBg="1"/>
      <p:bldP spid="14" grpId="1" bldLvl="0" animBg="1"/>
      <p:bldP spid="14" grpId="2" bldLvl="0" animBg="1"/>
      <p:bldP spid="24" grpId="0" bldLvl="0" animBg="1"/>
      <p:bldP spid="24" grpId="1" bldLvl="0" animBg="1"/>
      <p:bldP spid="24" grpId="2" bldLvl="0" animBg="1"/>
      <p:bldP spid="26" grpId="0"/>
      <p:bldP spid="26" grpId="1"/>
      <p:bldP spid="26" grpId="2"/>
      <p:bldP spid="16" grpId="0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椭圆 81"/>
          <p:cNvSpPr/>
          <p:nvPr>
            <p:custDataLst>
              <p:tags r:id="rId1"/>
            </p:custDataLst>
          </p:nvPr>
        </p:nvSpPr>
        <p:spPr>
          <a:xfrm>
            <a:off x="5413755" y="1534841"/>
            <a:ext cx="840724" cy="8407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HK" altLang="en-US" sz="36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椭圆 82"/>
          <p:cNvSpPr/>
          <p:nvPr>
            <p:custDataLst>
              <p:tags r:id="rId2"/>
            </p:custDataLst>
          </p:nvPr>
        </p:nvSpPr>
        <p:spPr>
          <a:xfrm>
            <a:off x="6254480" y="3051076"/>
            <a:ext cx="840724" cy="8407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HK" altLang="en-US" sz="36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椭圆 83"/>
          <p:cNvSpPr/>
          <p:nvPr>
            <p:custDataLst>
              <p:tags r:id="rId3"/>
            </p:custDataLst>
          </p:nvPr>
        </p:nvSpPr>
        <p:spPr>
          <a:xfrm>
            <a:off x="5413755" y="4567313"/>
            <a:ext cx="840724" cy="8407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HK" altLang="en-US" sz="36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34"/>
          <p:cNvCxnSpPr/>
          <p:nvPr/>
        </p:nvCxnSpPr>
        <p:spPr>
          <a:xfrm flipV="1">
            <a:off x="4513284" y="2208535"/>
            <a:ext cx="743729" cy="441589"/>
          </a:xfrm>
          <a:prstGeom prst="line">
            <a:avLst/>
          </a:prstGeom>
          <a:ln w="28575">
            <a:solidFill>
              <a:srgbClr val="093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37"/>
          <p:cNvCxnSpPr/>
          <p:nvPr/>
        </p:nvCxnSpPr>
        <p:spPr>
          <a:xfrm>
            <a:off x="4728129" y="3471438"/>
            <a:ext cx="1336389" cy="0"/>
          </a:xfrm>
          <a:prstGeom prst="line">
            <a:avLst/>
          </a:prstGeom>
          <a:ln w="28575">
            <a:solidFill>
              <a:srgbClr val="093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38"/>
          <p:cNvCxnSpPr/>
          <p:nvPr/>
        </p:nvCxnSpPr>
        <p:spPr>
          <a:xfrm>
            <a:off x="4513284" y="4292754"/>
            <a:ext cx="743729" cy="441589"/>
          </a:xfrm>
          <a:prstGeom prst="line">
            <a:avLst/>
          </a:prstGeom>
          <a:ln w="28575">
            <a:solidFill>
              <a:srgbClr val="093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1279516" y="2049802"/>
            <a:ext cx="2797850" cy="2797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400"/>
          </a:p>
        </p:txBody>
      </p:sp>
      <p:sp>
        <p:nvSpPr>
          <p:cNvPr id="56" name="Freeform 5"/>
          <p:cNvSpPr/>
          <p:nvPr/>
        </p:nvSpPr>
        <p:spPr bwMode="auto">
          <a:xfrm flipH="1">
            <a:off x="1904934" y="2423494"/>
            <a:ext cx="1675580" cy="2050465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762000" dist="508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4" name="Freeform 34"/>
          <p:cNvSpPr>
            <a:spLocks noChangeAspect="1" noEditPoints="1"/>
          </p:cNvSpPr>
          <p:nvPr/>
        </p:nvSpPr>
        <p:spPr bwMode="auto">
          <a:xfrm>
            <a:off x="2299684" y="2700350"/>
            <a:ext cx="866818" cy="1179477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sp>
        <p:nvSpPr>
          <p:cNvPr id="106" name="矩形 105"/>
          <p:cNvSpPr/>
          <p:nvPr>
            <p:custDataLst>
              <p:tags r:id="rId4"/>
            </p:custDataLst>
          </p:nvPr>
        </p:nvSpPr>
        <p:spPr>
          <a:xfrm>
            <a:off x="6411223" y="1760788"/>
            <a:ext cx="3934869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班级优秀同学在专业课学习方面分享学习经验。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>
            <p:custDataLst>
              <p:tags r:id="rId5"/>
            </p:custDataLst>
          </p:nvPr>
        </p:nvSpPr>
        <p:spPr>
          <a:xfrm>
            <a:off x="6410960" y="1410970"/>
            <a:ext cx="41814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班级优秀同学分享专业课学习经验</a:t>
            </a:r>
            <a:endParaRPr lang="zh-CN" altLang="en-US" sz="20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>
            <p:custDataLst>
              <p:tags r:id="rId6"/>
            </p:custDataLst>
          </p:nvPr>
        </p:nvSpPr>
        <p:spPr>
          <a:xfrm>
            <a:off x="6411223" y="4793260"/>
            <a:ext cx="39348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有条件的班级，可邀请校友或相关企业优秀人士，跟同学们分享经验。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>
            <p:custDataLst>
              <p:tags r:id="rId7"/>
            </p:custDataLst>
          </p:nvPr>
        </p:nvSpPr>
        <p:spPr>
          <a:xfrm>
            <a:off x="6411221" y="4443425"/>
            <a:ext cx="349001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邀请相关企业或校友分享经验</a:t>
            </a:r>
            <a:endParaRPr lang="zh-CN" altLang="en-US" sz="20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>
            <p:custDataLst>
              <p:tags r:id="rId8"/>
            </p:custDataLst>
          </p:nvPr>
        </p:nvSpPr>
        <p:spPr>
          <a:xfrm>
            <a:off x="7246555" y="3277023"/>
            <a:ext cx="39348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根据班级特点邀请高年级同学组织专题分享会，例如考研、竞赛和英语四六级学习经验分享等。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>
            <p:custDataLst>
              <p:tags r:id="rId9"/>
            </p:custDataLst>
          </p:nvPr>
        </p:nvSpPr>
        <p:spPr>
          <a:xfrm>
            <a:off x="7246553" y="2927188"/>
            <a:ext cx="349001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邀请高年级同学经验分享经验</a:t>
            </a:r>
            <a:endParaRPr lang="zh-CN" altLang="en-US" sz="20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798575" y="234824"/>
            <a:ext cx="46225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分享经验交流学习</a:t>
            </a:r>
            <a:endParaRPr lang="zh-CN" altLang="en-US" sz="2800" b="1" kern="100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310761" y="325508"/>
            <a:ext cx="396547" cy="341851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5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44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949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459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959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ldLvl="0" animBg="1"/>
      <p:bldP spid="83" grpId="0" bldLvl="0" animBg="1"/>
      <p:bldP spid="84" grpId="0" bldLvl="0" animBg="1"/>
      <p:bldP spid="95" grpId="0" bldLvl="0" animBg="1"/>
      <p:bldP spid="95" grpId="1" bldLvl="0" animBg="1"/>
      <p:bldP spid="95" grpId="2" bldLvl="0" animBg="1"/>
      <p:bldP spid="56" grpId="0" bldLvl="0" animBg="1"/>
      <p:bldP spid="56" grpId="1" bldLvl="0" animBg="1"/>
      <p:bldP spid="56" grpId="2" bldLvl="0" animBg="1"/>
      <p:bldP spid="54" grpId="0" bldLvl="0" animBg="1"/>
      <p:bldP spid="54" grpId="1" bldLvl="0" animBg="1"/>
      <p:bldP spid="54" grpId="2" bldLvl="0" animBg="1"/>
      <p:bldP spid="106" grpId="0"/>
      <p:bldP spid="107" grpId="0"/>
      <p:bldP spid="109" grpId="0"/>
      <p:bldP spid="110" grpId="0"/>
      <p:bldP spid="112" grpId="0"/>
      <p:bldP spid="113" grpId="0"/>
      <p:bldP spid="19" grpId="0"/>
      <p:bldP spid="19" grpId="1"/>
      <p:bldP spid="20" grpId="0" bldLvl="0" animBg="1"/>
      <p:bldP spid="20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2240"/>
            <a:ext cx="12094845" cy="40272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96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96" y="4146817"/>
            <a:ext cx="3992008" cy="275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户外, 建筑, 前, 飞行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5280"/>
            <a:ext cx="4048760" cy="2726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05" y="4145915"/>
            <a:ext cx="4074795" cy="2753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14325" y="2019300"/>
            <a:ext cx="11563350" cy="812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祝愿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同学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们以饱满的精神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状态</a:t>
            </a:r>
            <a:r>
              <a:rPr 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开启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新学期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！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Tm="1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6206490" y="2369185"/>
            <a:ext cx="37338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/ 深入分析期末考试成绩</a:t>
            </a:r>
            <a:endParaRPr lang="zh-CN" altLang="en-US" sz="2200" b="1" dirty="0" smtClean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06490" y="2908935"/>
            <a:ext cx="510286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200" b="1" dirty="0" smtClean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 总结收获和存在的问题</a:t>
            </a:r>
            <a:endParaRPr lang="zh-CN" altLang="en-US" sz="2200" b="1" kern="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06643" y="3448307"/>
            <a:ext cx="362741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200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 /</a:t>
            </a:r>
            <a:r>
              <a:rPr lang="zh-CN" altLang="en-US" sz="2200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确定新学期学习目标</a:t>
            </a:r>
            <a:r>
              <a:rPr lang="en-US" altLang="zh-CN" sz="2200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200" b="1" kern="1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206490" y="3987800"/>
            <a:ext cx="373316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200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 / </a:t>
            </a:r>
            <a:r>
              <a:rPr lang="zh-CN" altLang="en-US" sz="2200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分享经验交流学习</a:t>
            </a:r>
            <a:endParaRPr lang="zh-CN" altLang="en-US" sz="2200" b="1" kern="1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46125" y="2177881"/>
            <a:ext cx="2203800" cy="2502239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1847682" y="1611939"/>
            <a:ext cx="3200686" cy="3634123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 flipH="1">
            <a:off x="2339090" y="2921169"/>
            <a:ext cx="221787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rot="16200000">
            <a:off x="10946518" y="3142632"/>
            <a:ext cx="664374" cy="572736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9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3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6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8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" grpId="0" bldLvl="0" animBg="1"/>
      <p:bldP spid="5" grpId="1" bldLvl="0" animBg="1"/>
      <p:bldP spid="5" grpId="2" bldLvl="0" animBg="1"/>
      <p:bldP spid="15" grpId="0" bldLvl="0" animBg="1"/>
      <p:bldP spid="15" grpId="1" bldLvl="0" animBg="1"/>
      <p:bldP spid="15" grpId="2" bldLvl="0" animBg="1"/>
      <p:bldP spid="45" grpId="0"/>
      <p:bldP spid="45" grpId="1"/>
      <p:bldP spid="45" grpId="2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1847850" y="3001010"/>
            <a:ext cx="84963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深入分析期末考试成绩</a:t>
            </a:r>
            <a:endParaRPr lang="zh-CN" altLang="en-US" sz="60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72801" y="4150757"/>
            <a:ext cx="92463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b="0" dirty="0" smtClean="0">
                <a:solidFill>
                  <a:srgbClr val="093B5C"/>
                </a:solidFill>
              </a:rPr>
              <a:t>班级绩点分布 </a:t>
            </a:r>
            <a:r>
              <a:rPr lang="en-US" altLang="zh-CN" sz="2000" b="0" dirty="0" smtClean="0">
                <a:solidFill>
                  <a:srgbClr val="093B5C"/>
                </a:solidFill>
              </a:rPr>
              <a:t>/ </a:t>
            </a:r>
            <a:r>
              <a:rPr lang="zh-CN" altLang="en-US" sz="2000" b="0" dirty="0" smtClean="0">
                <a:solidFill>
                  <a:srgbClr val="093B5C"/>
                </a:solidFill>
              </a:rPr>
              <a:t>不及格总门次 </a:t>
            </a:r>
            <a:r>
              <a:rPr lang="en-US" altLang="zh-CN" sz="2000" b="0" dirty="0" smtClean="0">
                <a:solidFill>
                  <a:srgbClr val="093B5C"/>
                </a:solidFill>
              </a:rPr>
              <a:t>/ </a:t>
            </a:r>
            <a:r>
              <a:rPr lang="zh-CN" altLang="en-US" sz="2000" b="0" dirty="0" smtClean="0">
                <a:solidFill>
                  <a:srgbClr val="093B5C"/>
                </a:solidFill>
              </a:rPr>
              <a:t>不及格科目 </a:t>
            </a:r>
            <a:r>
              <a:rPr lang="en-US" altLang="zh-CN" sz="2000" b="0" dirty="0" smtClean="0">
                <a:solidFill>
                  <a:srgbClr val="093B5C"/>
                </a:solidFill>
              </a:rPr>
              <a:t>/ </a:t>
            </a:r>
            <a:r>
              <a:rPr lang="zh-CN" altLang="en-US" sz="2000" b="0" dirty="0" smtClean="0">
                <a:solidFill>
                  <a:srgbClr val="093B5C"/>
                </a:solidFill>
              </a:rPr>
              <a:t>学业警示降级情况 </a:t>
            </a:r>
            <a:r>
              <a:rPr lang="en-US" altLang="zh-CN" sz="2000" b="0" dirty="0" smtClean="0">
                <a:solidFill>
                  <a:srgbClr val="093B5C"/>
                </a:solidFill>
              </a:rPr>
              <a:t>/ </a:t>
            </a:r>
            <a:r>
              <a:rPr lang="zh-CN" altLang="en-US" sz="2000" b="0" dirty="0" smtClean="0">
                <a:solidFill>
                  <a:srgbClr val="093B5C"/>
                </a:solidFill>
              </a:rPr>
              <a:t>四六级通过率</a:t>
            </a:r>
            <a:endParaRPr lang="zh-CN" altLang="en-US" sz="2000" b="0" dirty="0">
              <a:solidFill>
                <a:srgbClr val="093B5C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4454430" y="-1323744"/>
            <a:ext cx="3283140" cy="3727743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4065249" y="-1765627"/>
            <a:ext cx="4061502" cy="4611510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5424469" y="18024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schemeClr val="bg1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1</a:t>
            </a:r>
            <a:endParaRPr lang="zh-CN" altLang="en-US" sz="12000" b="1" dirty="0">
              <a:solidFill>
                <a:schemeClr val="bg1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5176768" y="1629977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798830" y="234950"/>
            <a:ext cx="4116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深入分析期末考试成绩</a:t>
            </a:r>
            <a:endParaRPr lang="zh-CN" altLang="en-US" sz="2800" b="1" kern="100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>
            <p:custDataLst>
              <p:tags r:id="rId1"/>
            </p:custDataLst>
          </p:nvPr>
        </p:nvSpPr>
        <p:spPr>
          <a:xfrm>
            <a:off x="6578213" y="1542052"/>
            <a:ext cx="650653" cy="650653"/>
          </a:xfrm>
          <a:prstGeom prst="ellipse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2" name="椭圆 41"/>
          <p:cNvSpPr/>
          <p:nvPr>
            <p:custDataLst>
              <p:tags r:id="rId2"/>
            </p:custDataLst>
          </p:nvPr>
        </p:nvSpPr>
        <p:spPr>
          <a:xfrm>
            <a:off x="6586597" y="3086118"/>
            <a:ext cx="650653" cy="650653"/>
          </a:xfrm>
          <a:prstGeom prst="ellipse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3" name="椭圆 42"/>
          <p:cNvSpPr/>
          <p:nvPr>
            <p:custDataLst>
              <p:tags r:id="rId3"/>
            </p:custDataLst>
          </p:nvPr>
        </p:nvSpPr>
        <p:spPr>
          <a:xfrm>
            <a:off x="6578212" y="4640755"/>
            <a:ext cx="650653" cy="650653"/>
          </a:xfrm>
          <a:prstGeom prst="ellipse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4" name="Freeform 1656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691763" y="1656930"/>
            <a:ext cx="423553" cy="420897"/>
          </a:xfrm>
          <a:custGeom>
            <a:avLst/>
            <a:gdLst>
              <a:gd name="T0" fmla="*/ 0 w 135"/>
              <a:gd name="T1" fmla="*/ 67 h 134"/>
              <a:gd name="T2" fmla="*/ 135 w 135"/>
              <a:gd name="T3" fmla="*/ 67 h 134"/>
              <a:gd name="T4" fmla="*/ 57 w 135"/>
              <a:gd name="T5" fmla="*/ 10 h 134"/>
              <a:gd name="T6" fmla="*/ 26 w 135"/>
              <a:gd name="T7" fmla="*/ 26 h 134"/>
              <a:gd name="T8" fmla="*/ 22 w 135"/>
              <a:gd name="T9" fmla="*/ 30 h 134"/>
              <a:gd name="T10" fmla="*/ 32 w 135"/>
              <a:gd name="T11" fmla="*/ 64 h 134"/>
              <a:gd name="T12" fmla="*/ 22 w 135"/>
              <a:gd name="T13" fmla="*/ 30 h 134"/>
              <a:gd name="T14" fmla="*/ 32 w 135"/>
              <a:gd name="T15" fmla="*/ 70 h 134"/>
              <a:gd name="T16" fmla="*/ 22 w 135"/>
              <a:gd name="T17" fmla="*/ 103 h 134"/>
              <a:gd name="T18" fmla="*/ 26 w 135"/>
              <a:gd name="T19" fmla="*/ 108 h 134"/>
              <a:gd name="T20" fmla="*/ 57 w 135"/>
              <a:gd name="T21" fmla="*/ 124 h 134"/>
              <a:gd name="T22" fmla="*/ 65 w 135"/>
              <a:gd name="T23" fmla="*/ 122 h 134"/>
              <a:gd name="T24" fmla="*/ 65 w 135"/>
              <a:gd name="T25" fmla="*/ 93 h 134"/>
              <a:gd name="T26" fmla="*/ 65 w 135"/>
              <a:gd name="T27" fmla="*/ 87 h 134"/>
              <a:gd name="T28" fmla="*/ 39 w 135"/>
              <a:gd name="T29" fmla="*/ 70 h 134"/>
              <a:gd name="T30" fmla="*/ 65 w 135"/>
              <a:gd name="T31" fmla="*/ 87 h 134"/>
              <a:gd name="T32" fmla="*/ 39 w 135"/>
              <a:gd name="T33" fmla="*/ 64 h 134"/>
              <a:gd name="T34" fmla="*/ 65 w 135"/>
              <a:gd name="T35" fmla="*/ 47 h 134"/>
              <a:gd name="T36" fmla="*/ 65 w 135"/>
              <a:gd name="T37" fmla="*/ 41 h 134"/>
              <a:gd name="T38" fmla="*/ 65 w 135"/>
              <a:gd name="T39" fmla="*/ 12 h 134"/>
              <a:gd name="T40" fmla="*/ 126 w 135"/>
              <a:gd name="T41" fmla="*/ 64 h 134"/>
              <a:gd name="T42" fmla="*/ 99 w 135"/>
              <a:gd name="T43" fmla="*/ 40 h 134"/>
              <a:gd name="T44" fmla="*/ 126 w 135"/>
              <a:gd name="T45" fmla="*/ 64 h 134"/>
              <a:gd name="T46" fmla="*/ 96 w 135"/>
              <a:gd name="T47" fmla="*/ 34 h 134"/>
              <a:gd name="T48" fmla="*/ 109 w 135"/>
              <a:gd name="T49" fmla="*/ 26 h 134"/>
              <a:gd name="T50" fmla="*/ 90 w 135"/>
              <a:gd name="T51" fmla="*/ 37 h 134"/>
              <a:gd name="T52" fmla="*/ 71 w 135"/>
              <a:gd name="T53" fmla="*/ 12 h 134"/>
              <a:gd name="T54" fmla="*/ 93 w 135"/>
              <a:gd name="T55" fmla="*/ 43 h 134"/>
              <a:gd name="T56" fmla="*/ 71 w 135"/>
              <a:gd name="T57" fmla="*/ 64 h 134"/>
              <a:gd name="T58" fmla="*/ 71 w 135"/>
              <a:gd name="T59" fmla="*/ 70 h 134"/>
              <a:gd name="T60" fmla="*/ 93 w 135"/>
              <a:gd name="T61" fmla="*/ 91 h 134"/>
              <a:gd name="T62" fmla="*/ 71 w 135"/>
              <a:gd name="T63" fmla="*/ 70 h 134"/>
              <a:gd name="T64" fmla="*/ 71 w 135"/>
              <a:gd name="T65" fmla="*/ 93 h 134"/>
              <a:gd name="T66" fmla="*/ 71 w 135"/>
              <a:gd name="T67" fmla="*/ 122 h 134"/>
              <a:gd name="T68" fmla="*/ 96 w 135"/>
              <a:gd name="T69" fmla="*/ 99 h 134"/>
              <a:gd name="T70" fmla="*/ 78 w 135"/>
              <a:gd name="T71" fmla="*/ 124 h 134"/>
              <a:gd name="T72" fmla="*/ 99 w 135"/>
              <a:gd name="T73" fmla="*/ 93 h 134"/>
              <a:gd name="T74" fmla="*/ 126 w 135"/>
              <a:gd name="T75" fmla="*/ 7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5" h="134">
                <a:moveTo>
                  <a:pt x="68" y="0"/>
                </a:moveTo>
                <a:cubicBezTo>
                  <a:pt x="31" y="0"/>
                  <a:pt x="0" y="30"/>
                  <a:pt x="0" y="67"/>
                </a:cubicBezTo>
                <a:cubicBezTo>
                  <a:pt x="0" y="104"/>
                  <a:pt x="31" y="134"/>
                  <a:pt x="68" y="134"/>
                </a:cubicBezTo>
                <a:cubicBezTo>
                  <a:pt x="105" y="134"/>
                  <a:pt x="135" y="104"/>
                  <a:pt x="135" y="67"/>
                </a:cubicBezTo>
                <a:cubicBezTo>
                  <a:pt x="135" y="30"/>
                  <a:pt x="105" y="0"/>
                  <a:pt x="68" y="0"/>
                </a:cubicBezTo>
                <a:close/>
                <a:moveTo>
                  <a:pt x="57" y="10"/>
                </a:moveTo>
                <a:cubicBezTo>
                  <a:pt x="52" y="15"/>
                  <a:pt x="44" y="23"/>
                  <a:pt x="39" y="34"/>
                </a:cubicBezTo>
                <a:cubicBezTo>
                  <a:pt x="33" y="31"/>
                  <a:pt x="29" y="28"/>
                  <a:pt x="26" y="26"/>
                </a:cubicBezTo>
                <a:cubicBezTo>
                  <a:pt x="35" y="17"/>
                  <a:pt x="46" y="12"/>
                  <a:pt x="57" y="10"/>
                </a:cubicBezTo>
                <a:close/>
                <a:moveTo>
                  <a:pt x="22" y="30"/>
                </a:moveTo>
                <a:cubicBezTo>
                  <a:pt x="25" y="33"/>
                  <a:pt x="30" y="37"/>
                  <a:pt x="37" y="40"/>
                </a:cubicBezTo>
                <a:cubicBezTo>
                  <a:pt x="34" y="48"/>
                  <a:pt x="33" y="56"/>
                  <a:pt x="32" y="64"/>
                </a:cubicBezTo>
                <a:cubicBezTo>
                  <a:pt x="31" y="64"/>
                  <a:pt x="11" y="64"/>
                  <a:pt x="10" y="64"/>
                </a:cubicBezTo>
                <a:cubicBezTo>
                  <a:pt x="10" y="52"/>
                  <a:pt x="15" y="40"/>
                  <a:pt x="22" y="30"/>
                </a:cubicBezTo>
                <a:close/>
                <a:moveTo>
                  <a:pt x="10" y="70"/>
                </a:moveTo>
                <a:cubicBezTo>
                  <a:pt x="11" y="70"/>
                  <a:pt x="31" y="70"/>
                  <a:pt x="32" y="70"/>
                </a:cubicBezTo>
                <a:cubicBezTo>
                  <a:pt x="33" y="78"/>
                  <a:pt x="34" y="86"/>
                  <a:pt x="37" y="93"/>
                </a:cubicBezTo>
                <a:cubicBezTo>
                  <a:pt x="30" y="97"/>
                  <a:pt x="25" y="101"/>
                  <a:pt x="22" y="103"/>
                </a:cubicBezTo>
                <a:cubicBezTo>
                  <a:pt x="15" y="94"/>
                  <a:pt x="10" y="82"/>
                  <a:pt x="10" y="70"/>
                </a:cubicBezTo>
                <a:close/>
                <a:moveTo>
                  <a:pt x="26" y="108"/>
                </a:moveTo>
                <a:cubicBezTo>
                  <a:pt x="29" y="106"/>
                  <a:pt x="33" y="102"/>
                  <a:pt x="39" y="99"/>
                </a:cubicBezTo>
                <a:cubicBezTo>
                  <a:pt x="44" y="111"/>
                  <a:pt x="52" y="119"/>
                  <a:pt x="57" y="124"/>
                </a:cubicBezTo>
                <a:cubicBezTo>
                  <a:pt x="46" y="122"/>
                  <a:pt x="35" y="116"/>
                  <a:pt x="26" y="108"/>
                </a:cubicBezTo>
                <a:close/>
                <a:moveTo>
                  <a:pt x="65" y="122"/>
                </a:moveTo>
                <a:cubicBezTo>
                  <a:pt x="59" y="118"/>
                  <a:pt x="51" y="109"/>
                  <a:pt x="45" y="97"/>
                </a:cubicBezTo>
                <a:cubicBezTo>
                  <a:pt x="51" y="95"/>
                  <a:pt x="58" y="93"/>
                  <a:pt x="65" y="93"/>
                </a:cubicBezTo>
                <a:cubicBezTo>
                  <a:pt x="65" y="94"/>
                  <a:pt x="65" y="119"/>
                  <a:pt x="65" y="122"/>
                </a:cubicBezTo>
                <a:close/>
                <a:moveTo>
                  <a:pt x="65" y="87"/>
                </a:moveTo>
                <a:cubicBezTo>
                  <a:pt x="57" y="87"/>
                  <a:pt x="50" y="88"/>
                  <a:pt x="43" y="91"/>
                </a:cubicBezTo>
                <a:cubicBezTo>
                  <a:pt x="40" y="84"/>
                  <a:pt x="39" y="77"/>
                  <a:pt x="39" y="70"/>
                </a:cubicBezTo>
                <a:cubicBezTo>
                  <a:pt x="40" y="70"/>
                  <a:pt x="63" y="70"/>
                  <a:pt x="65" y="70"/>
                </a:cubicBezTo>
                <a:cubicBezTo>
                  <a:pt x="65" y="71"/>
                  <a:pt x="65" y="86"/>
                  <a:pt x="65" y="87"/>
                </a:cubicBezTo>
                <a:close/>
                <a:moveTo>
                  <a:pt x="65" y="64"/>
                </a:moveTo>
                <a:cubicBezTo>
                  <a:pt x="63" y="64"/>
                  <a:pt x="40" y="64"/>
                  <a:pt x="39" y="64"/>
                </a:cubicBezTo>
                <a:cubicBezTo>
                  <a:pt x="39" y="56"/>
                  <a:pt x="40" y="49"/>
                  <a:pt x="43" y="43"/>
                </a:cubicBezTo>
                <a:cubicBezTo>
                  <a:pt x="50" y="45"/>
                  <a:pt x="57" y="47"/>
                  <a:pt x="65" y="47"/>
                </a:cubicBezTo>
                <a:cubicBezTo>
                  <a:pt x="65" y="48"/>
                  <a:pt x="65" y="62"/>
                  <a:pt x="65" y="64"/>
                </a:cubicBezTo>
                <a:close/>
                <a:moveTo>
                  <a:pt x="65" y="41"/>
                </a:moveTo>
                <a:cubicBezTo>
                  <a:pt x="58" y="40"/>
                  <a:pt x="51" y="39"/>
                  <a:pt x="45" y="37"/>
                </a:cubicBezTo>
                <a:cubicBezTo>
                  <a:pt x="51" y="24"/>
                  <a:pt x="59" y="16"/>
                  <a:pt x="65" y="12"/>
                </a:cubicBezTo>
                <a:cubicBezTo>
                  <a:pt x="65" y="14"/>
                  <a:pt x="65" y="39"/>
                  <a:pt x="65" y="41"/>
                </a:cubicBezTo>
                <a:close/>
                <a:moveTo>
                  <a:pt x="126" y="64"/>
                </a:moveTo>
                <a:cubicBezTo>
                  <a:pt x="125" y="64"/>
                  <a:pt x="104" y="64"/>
                  <a:pt x="103" y="64"/>
                </a:cubicBezTo>
                <a:cubicBezTo>
                  <a:pt x="103" y="56"/>
                  <a:pt x="101" y="48"/>
                  <a:pt x="99" y="40"/>
                </a:cubicBezTo>
                <a:cubicBezTo>
                  <a:pt x="106" y="37"/>
                  <a:pt x="111" y="33"/>
                  <a:pt x="113" y="30"/>
                </a:cubicBezTo>
                <a:cubicBezTo>
                  <a:pt x="121" y="40"/>
                  <a:pt x="125" y="52"/>
                  <a:pt x="126" y="64"/>
                </a:cubicBezTo>
                <a:close/>
                <a:moveTo>
                  <a:pt x="109" y="26"/>
                </a:moveTo>
                <a:cubicBezTo>
                  <a:pt x="107" y="28"/>
                  <a:pt x="103" y="31"/>
                  <a:pt x="96" y="34"/>
                </a:cubicBezTo>
                <a:cubicBezTo>
                  <a:pt x="91" y="23"/>
                  <a:pt x="84" y="15"/>
                  <a:pt x="78" y="10"/>
                </a:cubicBezTo>
                <a:cubicBezTo>
                  <a:pt x="90" y="12"/>
                  <a:pt x="101" y="17"/>
                  <a:pt x="109" y="26"/>
                </a:cubicBezTo>
                <a:close/>
                <a:moveTo>
                  <a:pt x="71" y="12"/>
                </a:moveTo>
                <a:cubicBezTo>
                  <a:pt x="76" y="16"/>
                  <a:pt x="85" y="24"/>
                  <a:pt x="90" y="37"/>
                </a:cubicBezTo>
                <a:cubicBezTo>
                  <a:pt x="84" y="39"/>
                  <a:pt x="78" y="40"/>
                  <a:pt x="71" y="41"/>
                </a:cubicBezTo>
                <a:cubicBezTo>
                  <a:pt x="71" y="39"/>
                  <a:pt x="71" y="14"/>
                  <a:pt x="71" y="12"/>
                </a:cubicBezTo>
                <a:close/>
                <a:moveTo>
                  <a:pt x="71" y="47"/>
                </a:moveTo>
                <a:cubicBezTo>
                  <a:pt x="79" y="47"/>
                  <a:pt x="86" y="45"/>
                  <a:pt x="93" y="43"/>
                </a:cubicBezTo>
                <a:cubicBezTo>
                  <a:pt x="95" y="49"/>
                  <a:pt x="97" y="56"/>
                  <a:pt x="97" y="64"/>
                </a:cubicBezTo>
                <a:cubicBezTo>
                  <a:pt x="95" y="64"/>
                  <a:pt x="72" y="64"/>
                  <a:pt x="71" y="64"/>
                </a:cubicBezTo>
                <a:cubicBezTo>
                  <a:pt x="71" y="62"/>
                  <a:pt x="71" y="48"/>
                  <a:pt x="71" y="47"/>
                </a:cubicBezTo>
                <a:close/>
                <a:moveTo>
                  <a:pt x="71" y="70"/>
                </a:moveTo>
                <a:cubicBezTo>
                  <a:pt x="72" y="70"/>
                  <a:pt x="95" y="70"/>
                  <a:pt x="97" y="70"/>
                </a:cubicBezTo>
                <a:cubicBezTo>
                  <a:pt x="97" y="77"/>
                  <a:pt x="95" y="84"/>
                  <a:pt x="93" y="91"/>
                </a:cubicBezTo>
                <a:cubicBezTo>
                  <a:pt x="86" y="88"/>
                  <a:pt x="79" y="87"/>
                  <a:pt x="71" y="87"/>
                </a:cubicBezTo>
                <a:cubicBezTo>
                  <a:pt x="71" y="86"/>
                  <a:pt x="71" y="71"/>
                  <a:pt x="71" y="70"/>
                </a:cubicBezTo>
                <a:close/>
                <a:moveTo>
                  <a:pt x="71" y="122"/>
                </a:moveTo>
                <a:cubicBezTo>
                  <a:pt x="71" y="119"/>
                  <a:pt x="71" y="94"/>
                  <a:pt x="71" y="93"/>
                </a:cubicBezTo>
                <a:cubicBezTo>
                  <a:pt x="78" y="93"/>
                  <a:pt x="84" y="95"/>
                  <a:pt x="90" y="97"/>
                </a:cubicBezTo>
                <a:cubicBezTo>
                  <a:pt x="85" y="109"/>
                  <a:pt x="76" y="118"/>
                  <a:pt x="71" y="122"/>
                </a:cubicBezTo>
                <a:close/>
                <a:moveTo>
                  <a:pt x="78" y="124"/>
                </a:moveTo>
                <a:cubicBezTo>
                  <a:pt x="84" y="119"/>
                  <a:pt x="91" y="111"/>
                  <a:pt x="96" y="99"/>
                </a:cubicBezTo>
                <a:cubicBezTo>
                  <a:pt x="103" y="102"/>
                  <a:pt x="107" y="106"/>
                  <a:pt x="109" y="108"/>
                </a:cubicBezTo>
                <a:cubicBezTo>
                  <a:pt x="101" y="116"/>
                  <a:pt x="90" y="122"/>
                  <a:pt x="78" y="124"/>
                </a:cubicBezTo>
                <a:close/>
                <a:moveTo>
                  <a:pt x="113" y="103"/>
                </a:moveTo>
                <a:cubicBezTo>
                  <a:pt x="111" y="101"/>
                  <a:pt x="106" y="97"/>
                  <a:pt x="99" y="93"/>
                </a:cubicBezTo>
                <a:cubicBezTo>
                  <a:pt x="101" y="86"/>
                  <a:pt x="103" y="78"/>
                  <a:pt x="103" y="70"/>
                </a:cubicBezTo>
                <a:cubicBezTo>
                  <a:pt x="104" y="70"/>
                  <a:pt x="125" y="70"/>
                  <a:pt x="126" y="70"/>
                </a:cubicBezTo>
                <a:cubicBezTo>
                  <a:pt x="125" y="82"/>
                  <a:pt x="121" y="94"/>
                  <a:pt x="11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>
            <p:custDataLst>
              <p:tags r:id="rId5"/>
            </p:custDataLst>
          </p:nvPr>
        </p:nvGrpSpPr>
        <p:grpSpPr>
          <a:xfrm>
            <a:off x="6704289" y="3203810"/>
            <a:ext cx="415269" cy="415269"/>
            <a:chOff x="11030066" y="2731563"/>
            <a:chExt cx="473075" cy="473075"/>
          </a:xfrm>
          <a:solidFill>
            <a:schemeClr val="bg1"/>
          </a:solidFill>
        </p:grpSpPr>
        <p:sp>
          <p:nvSpPr>
            <p:cNvPr id="46" name="Freeform 208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1030066" y="2731563"/>
              <a:ext cx="473075" cy="473075"/>
            </a:xfrm>
            <a:custGeom>
              <a:avLst/>
              <a:gdLst>
                <a:gd name="T0" fmla="*/ 63 w 126"/>
                <a:gd name="T1" fmla="*/ 0 h 126"/>
                <a:gd name="T2" fmla="*/ 0 w 126"/>
                <a:gd name="T3" fmla="*/ 63 h 126"/>
                <a:gd name="T4" fmla="*/ 63 w 126"/>
                <a:gd name="T5" fmla="*/ 126 h 126"/>
                <a:gd name="T6" fmla="*/ 126 w 126"/>
                <a:gd name="T7" fmla="*/ 63 h 126"/>
                <a:gd name="T8" fmla="*/ 63 w 126"/>
                <a:gd name="T9" fmla="*/ 0 h 126"/>
                <a:gd name="T10" fmla="*/ 63 w 126"/>
                <a:gd name="T11" fmla="*/ 118 h 126"/>
                <a:gd name="T12" fmla="*/ 9 w 126"/>
                <a:gd name="T13" fmla="*/ 63 h 126"/>
                <a:gd name="T14" fmla="*/ 63 w 126"/>
                <a:gd name="T15" fmla="*/ 9 h 126"/>
                <a:gd name="T16" fmla="*/ 118 w 126"/>
                <a:gd name="T17" fmla="*/ 63 h 126"/>
                <a:gd name="T18" fmla="*/ 63 w 126"/>
                <a:gd name="T19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cubicBezTo>
                    <a:pt x="0" y="98"/>
                    <a:pt x="29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9"/>
                    <a:pt x="98" y="0"/>
                    <a:pt x="63" y="0"/>
                  </a:cubicBezTo>
                  <a:close/>
                  <a:moveTo>
                    <a:pt x="63" y="118"/>
                  </a:moveTo>
                  <a:cubicBezTo>
                    <a:pt x="33" y="118"/>
                    <a:pt x="9" y="93"/>
                    <a:pt x="9" y="63"/>
                  </a:cubicBezTo>
                  <a:cubicBezTo>
                    <a:pt x="9" y="33"/>
                    <a:pt x="33" y="9"/>
                    <a:pt x="63" y="9"/>
                  </a:cubicBezTo>
                  <a:cubicBezTo>
                    <a:pt x="93" y="9"/>
                    <a:pt x="118" y="33"/>
                    <a:pt x="118" y="63"/>
                  </a:cubicBezTo>
                  <a:cubicBezTo>
                    <a:pt x="118" y="93"/>
                    <a:pt x="93" y="118"/>
                    <a:pt x="63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084"/>
            <p:cNvSpPr/>
            <p:nvPr>
              <p:custDataLst>
                <p:tags r:id="rId7"/>
              </p:custDataLst>
            </p:nvPr>
          </p:nvSpPr>
          <p:spPr bwMode="auto">
            <a:xfrm>
              <a:off x="11225329" y="2795063"/>
              <a:ext cx="85725" cy="107950"/>
            </a:xfrm>
            <a:custGeom>
              <a:avLst/>
              <a:gdLst>
                <a:gd name="T0" fmla="*/ 14 w 54"/>
                <a:gd name="T1" fmla="*/ 26 h 68"/>
                <a:gd name="T2" fmla="*/ 43 w 54"/>
                <a:gd name="T3" fmla="*/ 68 h 68"/>
                <a:gd name="T4" fmla="*/ 54 w 54"/>
                <a:gd name="T5" fmla="*/ 68 h 68"/>
                <a:gd name="T6" fmla="*/ 54 w 54"/>
                <a:gd name="T7" fmla="*/ 0 h 68"/>
                <a:gd name="T8" fmla="*/ 40 w 54"/>
                <a:gd name="T9" fmla="*/ 0 h 68"/>
                <a:gd name="T10" fmla="*/ 40 w 54"/>
                <a:gd name="T11" fmla="*/ 42 h 68"/>
                <a:gd name="T12" fmla="*/ 12 w 54"/>
                <a:gd name="T13" fmla="*/ 0 h 68"/>
                <a:gd name="T14" fmla="*/ 0 w 54"/>
                <a:gd name="T15" fmla="*/ 0 h 68"/>
                <a:gd name="T16" fmla="*/ 0 w 54"/>
                <a:gd name="T17" fmla="*/ 68 h 68"/>
                <a:gd name="T18" fmla="*/ 14 w 54"/>
                <a:gd name="T19" fmla="*/ 68 h 68"/>
                <a:gd name="T20" fmla="*/ 14 w 54"/>
                <a:gd name="T21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8">
                  <a:moveTo>
                    <a:pt x="14" y="26"/>
                  </a:moveTo>
                  <a:lnTo>
                    <a:pt x="43" y="68"/>
                  </a:lnTo>
                  <a:lnTo>
                    <a:pt x="54" y="68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4" y="68"/>
                  </a:lnTo>
                  <a:lnTo>
                    <a:pt x="1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085"/>
            <p:cNvSpPr/>
            <p:nvPr>
              <p:custDataLst>
                <p:tags r:id="rId8"/>
              </p:custDataLst>
            </p:nvPr>
          </p:nvSpPr>
          <p:spPr bwMode="auto">
            <a:xfrm>
              <a:off x="11228504" y="3031600"/>
              <a:ext cx="79375" cy="112713"/>
            </a:xfrm>
            <a:custGeom>
              <a:avLst/>
              <a:gdLst>
                <a:gd name="T0" fmla="*/ 19 w 21"/>
                <a:gd name="T1" fmla="*/ 15 h 30"/>
                <a:gd name="T2" fmla="*/ 13 w 21"/>
                <a:gd name="T3" fmla="*/ 13 h 30"/>
                <a:gd name="T4" fmla="*/ 10 w 21"/>
                <a:gd name="T5" fmla="*/ 12 h 30"/>
                <a:gd name="T6" fmla="*/ 7 w 21"/>
                <a:gd name="T7" fmla="*/ 11 h 30"/>
                <a:gd name="T8" fmla="*/ 6 w 21"/>
                <a:gd name="T9" fmla="*/ 10 h 30"/>
                <a:gd name="T10" fmla="*/ 6 w 21"/>
                <a:gd name="T11" fmla="*/ 9 h 30"/>
                <a:gd name="T12" fmla="*/ 7 w 21"/>
                <a:gd name="T13" fmla="*/ 6 h 30"/>
                <a:gd name="T14" fmla="*/ 11 w 21"/>
                <a:gd name="T15" fmla="*/ 5 h 30"/>
                <a:gd name="T16" fmla="*/ 14 w 21"/>
                <a:gd name="T17" fmla="*/ 6 h 30"/>
                <a:gd name="T18" fmla="*/ 17 w 21"/>
                <a:gd name="T19" fmla="*/ 7 h 30"/>
                <a:gd name="T20" fmla="*/ 20 w 21"/>
                <a:gd name="T21" fmla="*/ 4 h 30"/>
                <a:gd name="T22" fmla="*/ 16 w 21"/>
                <a:gd name="T23" fmla="*/ 1 h 30"/>
                <a:gd name="T24" fmla="*/ 11 w 21"/>
                <a:gd name="T25" fmla="*/ 0 h 30"/>
                <a:gd name="T26" fmla="*/ 3 w 21"/>
                <a:gd name="T27" fmla="*/ 3 h 30"/>
                <a:gd name="T28" fmla="*/ 1 w 21"/>
                <a:gd name="T29" fmla="*/ 9 h 30"/>
                <a:gd name="T30" fmla="*/ 3 w 21"/>
                <a:gd name="T31" fmla="*/ 15 h 30"/>
                <a:gd name="T32" fmla="*/ 9 w 21"/>
                <a:gd name="T33" fmla="*/ 17 h 30"/>
                <a:gd name="T34" fmla="*/ 12 w 21"/>
                <a:gd name="T35" fmla="*/ 18 h 30"/>
                <a:gd name="T36" fmla="*/ 14 w 21"/>
                <a:gd name="T37" fmla="*/ 18 h 30"/>
                <a:gd name="T38" fmla="*/ 15 w 21"/>
                <a:gd name="T39" fmla="*/ 19 h 30"/>
                <a:gd name="T40" fmla="*/ 16 w 21"/>
                <a:gd name="T41" fmla="*/ 21 h 30"/>
                <a:gd name="T42" fmla="*/ 10 w 21"/>
                <a:gd name="T43" fmla="*/ 25 h 30"/>
                <a:gd name="T44" fmla="*/ 6 w 21"/>
                <a:gd name="T45" fmla="*/ 24 h 30"/>
                <a:gd name="T46" fmla="*/ 3 w 21"/>
                <a:gd name="T47" fmla="*/ 22 h 30"/>
                <a:gd name="T48" fmla="*/ 0 w 21"/>
                <a:gd name="T49" fmla="*/ 26 h 30"/>
                <a:gd name="T50" fmla="*/ 4 w 21"/>
                <a:gd name="T51" fmla="*/ 29 h 30"/>
                <a:gd name="T52" fmla="*/ 10 w 21"/>
                <a:gd name="T53" fmla="*/ 30 h 30"/>
                <a:gd name="T54" fmla="*/ 18 w 21"/>
                <a:gd name="T55" fmla="*/ 28 h 30"/>
                <a:gd name="T56" fmla="*/ 21 w 21"/>
                <a:gd name="T57" fmla="*/ 21 h 30"/>
                <a:gd name="T58" fmla="*/ 21 w 21"/>
                <a:gd name="T59" fmla="*/ 18 h 30"/>
                <a:gd name="T60" fmla="*/ 19 w 21"/>
                <a:gd name="T6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30">
                  <a:moveTo>
                    <a:pt x="19" y="15"/>
                  </a:moveTo>
                  <a:cubicBezTo>
                    <a:pt x="18" y="14"/>
                    <a:pt x="16" y="13"/>
                    <a:pt x="13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9" y="5"/>
                    <a:pt x="11" y="5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4"/>
                    <a:pt x="1" y="6"/>
                    <a:pt x="1" y="9"/>
                  </a:cubicBezTo>
                  <a:cubicBezTo>
                    <a:pt x="1" y="11"/>
                    <a:pt x="1" y="13"/>
                    <a:pt x="3" y="15"/>
                  </a:cubicBezTo>
                  <a:cubicBezTo>
                    <a:pt x="4" y="16"/>
                    <a:pt x="6" y="17"/>
                    <a:pt x="9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4" y="18"/>
                    <a:pt x="14" y="19"/>
                    <a:pt x="15" y="19"/>
                  </a:cubicBezTo>
                  <a:cubicBezTo>
                    <a:pt x="15" y="19"/>
                    <a:pt x="16" y="20"/>
                    <a:pt x="16" y="21"/>
                  </a:cubicBezTo>
                  <a:cubicBezTo>
                    <a:pt x="16" y="24"/>
                    <a:pt x="14" y="25"/>
                    <a:pt x="10" y="25"/>
                  </a:cubicBezTo>
                  <a:cubicBezTo>
                    <a:pt x="9" y="25"/>
                    <a:pt x="8" y="25"/>
                    <a:pt x="6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29"/>
                    <a:pt x="4" y="29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3" y="30"/>
                    <a:pt x="16" y="29"/>
                    <a:pt x="18" y="28"/>
                  </a:cubicBezTo>
                  <a:cubicBezTo>
                    <a:pt x="20" y="26"/>
                    <a:pt x="21" y="24"/>
                    <a:pt x="21" y="21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086"/>
            <p:cNvSpPr/>
            <p:nvPr>
              <p:custDataLst>
                <p:tags r:id="rId9"/>
              </p:custDataLst>
            </p:nvPr>
          </p:nvSpPr>
          <p:spPr bwMode="auto">
            <a:xfrm>
              <a:off x="11090391" y="2930000"/>
              <a:ext cx="357188" cy="79375"/>
            </a:xfrm>
            <a:custGeom>
              <a:avLst/>
              <a:gdLst>
                <a:gd name="T0" fmla="*/ 0 w 225"/>
                <a:gd name="T1" fmla="*/ 24 h 50"/>
                <a:gd name="T2" fmla="*/ 111 w 225"/>
                <a:gd name="T3" fmla="*/ 50 h 50"/>
                <a:gd name="T4" fmla="*/ 225 w 225"/>
                <a:gd name="T5" fmla="*/ 24 h 50"/>
                <a:gd name="T6" fmla="*/ 111 w 225"/>
                <a:gd name="T7" fmla="*/ 0 h 50"/>
                <a:gd name="T8" fmla="*/ 0 w 225"/>
                <a:gd name="T9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50">
                  <a:moveTo>
                    <a:pt x="0" y="24"/>
                  </a:moveTo>
                  <a:lnTo>
                    <a:pt x="111" y="50"/>
                  </a:lnTo>
                  <a:lnTo>
                    <a:pt x="225" y="24"/>
                  </a:lnTo>
                  <a:lnTo>
                    <a:pt x="111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10"/>
            </p:custDataLst>
          </p:nvPr>
        </p:nvGrpSpPr>
        <p:grpSpPr>
          <a:xfrm>
            <a:off x="6674053" y="4747442"/>
            <a:ext cx="458971" cy="437279"/>
            <a:chOff x="4150420" y="2637483"/>
            <a:chExt cx="638175" cy="608013"/>
          </a:xfrm>
          <a:solidFill>
            <a:schemeClr val="bg1"/>
          </a:solidFill>
        </p:grpSpPr>
        <p:sp>
          <p:nvSpPr>
            <p:cNvPr id="51" name="Freeform 172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150420" y="2637483"/>
              <a:ext cx="638175" cy="608013"/>
            </a:xfrm>
            <a:custGeom>
              <a:avLst/>
              <a:gdLst>
                <a:gd name="T0" fmla="*/ 53 w 170"/>
                <a:gd name="T1" fmla="*/ 9 h 162"/>
                <a:gd name="T2" fmla="*/ 17 w 170"/>
                <a:gd name="T3" fmla="*/ 108 h 162"/>
                <a:gd name="T4" fmla="*/ 116 w 170"/>
                <a:gd name="T5" fmla="*/ 144 h 162"/>
                <a:gd name="T6" fmla="*/ 152 w 170"/>
                <a:gd name="T7" fmla="*/ 45 h 162"/>
                <a:gd name="T8" fmla="*/ 110 w 170"/>
                <a:gd name="T9" fmla="*/ 7 h 162"/>
                <a:gd name="T10" fmla="*/ 53 w 170"/>
                <a:gd name="T11" fmla="*/ 9 h 162"/>
                <a:gd name="T12" fmla="*/ 108 w 170"/>
                <a:gd name="T13" fmla="*/ 14 h 162"/>
                <a:gd name="T14" fmla="*/ 146 w 170"/>
                <a:gd name="T15" fmla="*/ 48 h 162"/>
                <a:gd name="T16" fmla="*/ 113 w 170"/>
                <a:gd name="T17" fmla="*/ 138 h 162"/>
                <a:gd name="T18" fmla="*/ 24 w 170"/>
                <a:gd name="T19" fmla="*/ 105 h 162"/>
                <a:gd name="T20" fmla="*/ 56 w 170"/>
                <a:gd name="T21" fmla="*/ 16 h 162"/>
                <a:gd name="T22" fmla="*/ 108 w 170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62">
                  <a:moveTo>
                    <a:pt x="53" y="9"/>
                  </a:moveTo>
                  <a:cubicBezTo>
                    <a:pt x="16" y="26"/>
                    <a:pt x="0" y="71"/>
                    <a:pt x="17" y="108"/>
                  </a:cubicBezTo>
                  <a:cubicBezTo>
                    <a:pt x="34" y="145"/>
                    <a:pt x="79" y="162"/>
                    <a:pt x="116" y="144"/>
                  </a:cubicBezTo>
                  <a:cubicBezTo>
                    <a:pt x="153" y="127"/>
                    <a:pt x="170" y="83"/>
                    <a:pt x="152" y="45"/>
                  </a:cubicBezTo>
                  <a:cubicBezTo>
                    <a:pt x="144" y="27"/>
                    <a:pt x="129" y="14"/>
                    <a:pt x="110" y="7"/>
                  </a:cubicBezTo>
                  <a:cubicBezTo>
                    <a:pt x="92" y="0"/>
                    <a:pt x="71" y="1"/>
                    <a:pt x="53" y="9"/>
                  </a:cubicBezTo>
                  <a:close/>
                  <a:moveTo>
                    <a:pt x="108" y="14"/>
                  </a:moveTo>
                  <a:cubicBezTo>
                    <a:pt x="125" y="20"/>
                    <a:pt x="138" y="32"/>
                    <a:pt x="146" y="48"/>
                  </a:cubicBezTo>
                  <a:cubicBezTo>
                    <a:pt x="161" y="82"/>
                    <a:pt x="147" y="122"/>
                    <a:pt x="113" y="138"/>
                  </a:cubicBezTo>
                  <a:cubicBezTo>
                    <a:pt x="79" y="153"/>
                    <a:pt x="39" y="139"/>
                    <a:pt x="24" y="105"/>
                  </a:cubicBezTo>
                  <a:cubicBezTo>
                    <a:pt x="8" y="71"/>
                    <a:pt x="23" y="31"/>
                    <a:pt x="56" y="16"/>
                  </a:cubicBezTo>
                  <a:cubicBezTo>
                    <a:pt x="73" y="8"/>
                    <a:pt x="91" y="7"/>
                    <a:pt x="1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727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361558" y="2816870"/>
              <a:ext cx="214313" cy="214313"/>
            </a:xfrm>
            <a:custGeom>
              <a:avLst/>
              <a:gdLst>
                <a:gd name="T0" fmla="*/ 6 w 57"/>
                <a:gd name="T1" fmla="*/ 39 h 57"/>
                <a:gd name="T2" fmla="*/ 39 w 57"/>
                <a:gd name="T3" fmla="*/ 52 h 57"/>
                <a:gd name="T4" fmla="*/ 52 w 57"/>
                <a:gd name="T5" fmla="*/ 18 h 57"/>
                <a:gd name="T6" fmla="*/ 18 w 57"/>
                <a:gd name="T7" fmla="*/ 6 h 57"/>
                <a:gd name="T8" fmla="*/ 6 w 57"/>
                <a:gd name="T9" fmla="*/ 39 h 57"/>
                <a:gd name="T10" fmla="*/ 24 w 57"/>
                <a:gd name="T11" fmla="*/ 18 h 57"/>
                <a:gd name="T12" fmla="*/ 39 w 57"/>
                <a:gd name="T13" fmla="*/ 24 h 57"/>
                <a:gd name="T14" fmla="*/ 33 w 57"/>
                <a:gd name="T15" fmla="*/ 39 h 57"/>
                <a:gd name="T16" fmla="*/ 18 w 57"/>
                <a:gd name="T17" fmla="*/ 33 h 57"/>
                <a:gd name="T18" fmla="*/ 24 w 57"/>
                <a:gd name="T19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6" y="39"/>
                  </a:moveTo>
                  <a:cubicBezTo>
                    <a:pt x="12" y="52"/>
                    <a:pt x="27" y="57"/>
                    <a:pt x="39" y="52"/>
                  </a:cubicBezTo>
                  <a:cubicBezTo>
                    <a:pt x="52" y="46"/>
                    <a:pt x="57" y="31"/>
                    <a:pt x="52" y="18"/>
                  </a:cubicBezTo>
                  <a:cubicBezTo>
                    <a:pt x="46" y="6"/>
                    <a:pt x="31" y="0"/>
                    <a:pt x="18" y="6"/>
                  </a:cubicBezTo>
                  <a:cubicBezTo>
                    <a:pt x="5" y="12"/>
                    <a:pt x="0" y="27"/>
                    <a:pt x="6" y="39"/>
                  </a:cubicBezTo>
                  <a:close/>
                  <a:moveTo>
                    <a:pt x="24" y="18"/>
                  </a:moveTo>
                  <a:cubicBezTo>
                    <a:pt x="30" y="16"/>
                    <a:pt x="36" y="18"/>
                    <a:pt x="39" y="24"/>
                  </a:cubicBezTo>
                  <a:cubicBezTo>
                    <a:pt x="42" y="30"/>
                    <a:pt x="39" y="36"/>
                    <a:pt x="33" y="39"/>
                  </a:cubicBezTo>
                  <a:cubicBezTo>
                    <a:pt x="28" y="42"/>
                    <a:pt x="21" y="39"/>
                    <a:pt x="18" y="33"/>
                  </a:cubicBezTo>
                  <a:cubicBezTo>
                    <a:pt x="16" y="28"/>
                    <a:pt x="18" y="21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728"/>
            <p:cNvSpPr/>
            <p:nvPr>
              <p:custDataLst>
                <p:tags r:id="rId13"/>
              </p:custDataLst>
            </p:nvPr>
          </p:nvSpPr>
          <p:spPr bwMode="auto">
            <a:xfrm>
              <a:off x="4290120" y="2723208"/>
              <a:ext cx="107950" cy="93663"/>
            </a:xfrm>
            <a:custGeom>
              <a:avLst/>
              <a:gdLst>
                <a:gd name="T0" fmla="*/ 27 w 29"/>
                <a:gd name="T1" fmla="*/ 0 h 25"/>
                <a:gd name="T2" fmla="*/ 24 w 29"/>
                <a:gd name="T3" fmla="*/ 2 h 25"/>
                <a:gd name="T4" fmla="*/ 1 w 29"/>
                <a:gd name="T5" fmla="*/ 21 h 25"/>
                <a:gd name="T6" fmla="*/ 1 w 29"/>
                <a:gd name="T7" fmla="*/ 23 h 25"/>
                <a:gd name="T8" fmla="*/ 2 w 29"/>
                <a:gd name="T9" fmla="*/ 24 h 25"/>
                <a:gd name="T10" fmla="*/ 2 w 29"/>
                <a:gd name="T11" fmla="*/ 25 h 25"/>
                <a:gd name="T12" fmla="*/ 4 w 29"/>
                <a:gd name="T13" fmla="*/ 24 h 25"/>
                <a:gd name="T14" fmla="*/ 26 w 29"/>
                <a:gd name="T15" fmla="*/ 6 h 25"/>
                <a:gd name="T16" fmla="*/ 28 w 29"/>
                <a:gd name="T17" fmla="*/ 5 h 25"/>
                <a:gd name="T18" fmla="*/ 29 w 29"/>
                <a:gd name="T19" fmla="*/ 3 h 25"/>
                <a:gd name="T20" fmla="*/ 29 w 29"/>
                <a:gd name="T21" fmla="*/ 2 h 25"/>
                <a:gd name="T22" fmla="*/ 29 w 29"/>
                <a:gd name="T23" fmla="*/ 1 h 25"/>
                <a:gd name="T24" fmla="*/ 28 w 29"/>
                <a:gd name="T25" fmla="*/ 0 h 25"/>
                <a:gd name="T26" fmla="*/ 27 w 29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7" y="0"/>
                    <a:pt x="24" y="2"/>
                    <a:pt x="24" y="2"/>
                  </a:cubicBezTo>
                  <a:cubicBezTo>
                    <a:pt x="15" y="6"/>
                    <a:pt x="7" y="13"/>
                    <a:pt x="1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10" y="16"/>
                    <a:pt x="17" y="10"/>
                    <a:pt x="26" y="6"/>
                  </a:cubicBezTo>
                  <a:cubicBezTo>
                    <a:pt x="26" y="6"/>
                    <a:pt x="28" y="5"/>
                    <a:pt x="28" y="5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729"/>
            <p:cNvSpPr/>
            <p:nvPr>
              <p:custDataLst>
                <p:tags r:id="rId14"/>
              </p:custDataLst>
            </p:nvPr>
          </p:nvSpPr>
          <p:spPr bwMode="auto">
            <a:xfrm>
              <a:off x="4537770" y="3031183"/>
              <a:ext cx="107950" cy="93663"/>
            </a:xfrm>
            <a:custGeom>
              <a:avLst/>
              <a:gdLst>
                <a:gd name="T0" fmla="*/ 25 w 29"/>
                <a:gd name="T1" fmla="*/ 1 h 25"/>
                <a:gd name="T2" fmla="*/ 4 w 29"/>
                <a:gd name="T3" fmla="*/ 20 h 25"/>
                <a:gd name="T4" fmla="*/ 1 w 29"/>
                <a:gd name="T5" fmla="*/ 21 h 25"/>
                <a:gd name="T6" fmla="*/ 0 w 29"/>
                <a:gd name="T7" fmla="*/ 22 h 25"/>
                <a:gd name="T8" fmla="*/ 0 w 29"/>
                <a:gd name="T9" fmla="*/ 23 h 25"/>
                <a:gd name="T10" fmla="*/ 1 w 29"/>
                <a:gd name="T11" fmla="*/ 24 h 25"/>
                <a:gd name="T12" fmla="*/ 2 w 29"/>
                <a:gd name="T13" fmla="*/ 25 h 25"/>
                <a:gd name="T14" fmla="*/ 3 w 29"/>
                <a:gd name="T15" fmla="*/ 25 h 25"/>
                <a:gd name="T16" fmla="*/ 6 w 29"/>
                <a:gd name="T17" fmla="*/ 24 h 25"/>
                <a:gd name="T18" fmla="*/ 29 w 29"/>
                <a:gd name="T19" fmla="*/ 4 h 25"/>
                <a:gd name="T20" fmla="*/ 29 w 29"/>
                <a:gd name="T21" fmla="*/ 3 h 25"/>
                <a:gd name="T22" fmla="*/ 28 w 29"/>
                <a:gd name="T23" fmla="*/ 1 h 25"/>
                <a:gd name="T24" fmla="*/ 27 w 29"/>
                <a:gd name="T25" fmla="*/ 1 h 25"/>
                <a:gd name="T26" fmla="*/ 25 w 29"/>
                <a:gd name="T2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5" y="1"/>
                  </a:moveTo>
                  <a:cubicBezTo>
                    <a:pt x="19" y="9"/>
                    <a:pt x="12" y="16"/>
                    <a:pt x="4" y="20"/>
                  </a:cubicBezTo>
                  <a:cubicBezTo>
                    <a:pt x="4" y="20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20"/>
                    <a:pt x="23" y="13"/>
                    <a:pt x="29" y="4"/>
                  </a:cubicBezTo>
                  <a:cubicBezTo>
                    <a:pt x="29" y="4"/>
                    <a:pt x="29" y="3"/>
                    <a:pt x="29" y="3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5" y="1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730"/>
            <p:cNvSpPr/>
            <p:nvPr>
              <p:custDataLst>
                <p:tags r:id="rId15"/>
              </p:custDataLst>
            </p:nvPr>
          </p:nvSpPr>
          <p:spPr bwMode="auto">
            <a:xfrm>
              <a:off x="4526658" y="3016895"/>
              <a:ext cx="90488" cy="74613"/>
            </a:xfrm>
            <a:custGeom>
              <a:avLst/>
              <a:gdLst>
                <a:gd name="T0" fmla="*/ 20 w 24"/>
                <a:gd name="T1" fmla="*/ 0 h 20"/>
                <a:gd name="T2" fmla="*/ 3 w 24"/>
                <a:gd name="T3" fmla="*/ 15 h 20"/>
                <a:gd name="T4" fmla="*/ 4 w 24"/>
                <a:gd name="T5" fmla="*/ 15 h 20"/>
                <a:gd name="T6" fmla="*/ 1 w 24"/>
                <a:gd name="T7" fmla="*/ 16 h 20"/>
                <a:gd name="T8" fmla="*/ 0 w 24"/>
                <a:gd name="T9" fmla="*/ 17 h 20"/>
                <a:gd name="T10" fmla="*/ 0 w 24"/>
                <a:gd name="T11" fmla="*/ 18 h 20"/>
                <a:gd name="T12" fmla="*/ 0 w 24"/>
                <a:gd name="T13" fmla="*/ 19 h 20"/>
                <a:gd name="T14" fmla="*/ 1 w 24"/>
                <a:gd name="T15" fmla="*/ 20 h 20"/>
                <a:gd name="T16" fmla="*/ 3 w 24"/>
                <a:gd name="T17" fmla="*/ 20 h 20"/>
                <a:gd name="T18" fmla="*/ 5 w 24"/>
                <a:gd name="T19" fmla="*/ 19 h 20"/>
                <a:gd name="T20" fmla="*/ 24 w 24"/>
                <a:gd name="T21" fmla="*/ 3 h 20"/>
                <a:gd name="T22" fmla="*/ 24 w 24"/>
                <a:gd name="T23" fmla="*/ 2 h 20"/>
                <a:gd name="T24" fmla="*/ 24 w 24"/>
                <a:gd name="T25" fmla="*/ 1 h 20"/>
                <a:gd name="T26" fmla="*/ 23 w 24"/>
                <a:gd name="T27" fmla="*/ 0 h 20"/>
                <a:gd name="T28" fmla="*/ 20 w 24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0">
                  <a:moveTo>
                    <a:pt x="20" y="0"/>
                  </a:moveTo>
                  <a:cubicBezTo>
                    <a:pt x="16" y="7"/>
                    <a:pt x="10" y="12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2" y="16"/>
                    <a:pt x="19" y="10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731"/>
            <p:cNvSpPr/>
            <p:nvPr>
              <p:custDataLst>
                <p:tags r:id="rId16"/>
              </p:custDataLst>
            </p:nvPr>
          </p:nvSpPr>
          <p:spPr bwMode="auto">
            <a:xfrm>
              <a:off x="4320283" y="2756545"/>
              <a:ext cx="90488" cy="79375"/>
            </a:xfrm>
            <a:custGeom>
              <a:avLst/>
              <a:gdLst>
                <a:gd name="T0" fmla="*/ 22 w 24"/>
                <a:gd name="T1" fmla="*/ 0 h 21"/>
                <a:gd name="T2" fmla="*/ 20 w 24"/>
                <a:gd name="T3" fmla="*/ 1 h 21"/>
                <a:gd name="T4" fmla="*/ 19 w 24"/>
                <a:gd name="T5" fmla="*/ 1 h 21"/>
                <a:gd name="T6" fmla="*/ 19 w 24"/>
                <a:gd name="T7" fmla="*/ 1 h 21"/>
                <a:gd name="T8" fmla="*/ 0 w 24"/>
                <a:gd name="T9" fmla="*/ 17 h 21"/>
                <a:gd name="T10" fmla="*/ 0 w 24"/>
                <a:gd name="T11" fmla="*/ 19 h 21"/>
                <a:gd name="T12" fmla="*/ 1 w 24"/>
                <a:gd name="T13" fmla="*/ 20 h 21"/>
                <a:gd name="T14" fmla="*/ 2 w 24"/>
                <a:gd name="T15" fmla="*/ 20 h 21"/>
                <a:gd name="T16" fmla="*/ 4 w 24"/>
                <a:gd name="T17" fmla="*/ 20 h 21"/>
                <a:gd name="T18" fmla="*/ 21 w 24"/>
                <a:gd name="T19" fmla="*/ 5 h 21"/>
                <a:gd name="T20" fmla="*/ 23 w 24"/>
                <a:gd name="T21" fmla="*/ 5 h 21"/>
                <a:gd name="T22" fmla="*/ 24 w 24"/>
                <a:gd name="T23" fmla="*/ 3 h 21"/>
                <a:gd name="T24" fmla="*/ 24 w 24"/>
                <a:gd name="T25" fmla="*/ 2 h 21"/>
                <a:gd name="T26" fmla="*/ 24 w 24"/>
                <a:gd name="T27" fmla="*/ 1 h 21"/>
                <a:gd name="T28" fmla="*/ 23 w 24"/>
                <a:gd name="T29" fmla="*/ 0 h 21"/>
                <a:gd name="T30" fmla="*/ 22 w 24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1">
                  <a:moveTo>
                    <a:pt x="22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5"/>
                    <a:pt x="5" y="10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9" y="14"/>
                    <a:pt x="15" y="8"/>
                    <a:pt x="21" y="5"/>
                  </a:cubicBezTo>
                  <a:cubicBezTo>
                    <a:pt x="21" y="5"/>
                    <a:pt x="23" y="5"/>
                    <a:pt x="23" y="5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732"/>
            <p:cNvSpPr/>
            <p:nvPr>
              <p:custDataLst>
                <p:tags r:id="rId17"/>
              </p:custDataLst>
            </p:nvPr>
          </p:nvSpPr>
          <p:spPr bwMode="auto">
            <a:xfrm>
              <a:off x="4515545" y="2997845"/>
              <a:ext cx="74613" cy="63500"/>
            </a:xfrm>
            <a:custGeom>
              <a:avLst/>
              <a:gdLst>
                <a:gd name="T0" fmla="*/ 15 w 20"/>
                <a:gd name="T1" fmla="*/ 0 h 17"/>
                <a:gd name="T2" fmla="*/ 2 w 20"/>
                <a:gd name="T3" fmla="*/ 12 h 17"/>
                <a:gd name="T4" fmla="*/ 1 w 20"/>
                <a:gd name="T5" fmla="*/ 12 h 17"/>
                <a:gd name="T6" fmla="*/ 0 w 20"/>
                <a:gd name="T7" fmla="*/ 14 h 17"/>
                <a:gd name="T8" fmla="*/ 0 w 20"/>
                <a:gd name="T9" fmla="*/ 15 h 17"/>
                <a:gd name="T10" fmla="*/ 1 w 20"/>
                <a:gd name="T11" fmla="*/ 16 h 17"/>
                <a:gd name="T12" fmla="*/ 3 w 20"/>
                <a:gd name="T13" fmla="*/ 17 h 17"/>
                <a:gd name="T14" fmla="*/ 4 w 20"/>
                <a:gd name="T15" fmla="*/ 16 h 17"/>
                <a:gd name="T16" fmla="*/ 19 w 20"/>
                <a:gd name="T17" fmla="*/ 3 h 17"/>
                <a:gd name="T18" fmla="*/ 19 w 20"/>
                <a:gd name="T19" fmla="*/ 2 h 17"/>
                <a:gd name="T20" fmla="*/ 19 w 20"/>
                <a:gd name="T21" fmla="*/ 1 h 17"/>
                <a:gd name="T22" fmla="*/ 18 w 20"/>
                <a:gd name="T23" fmla="*/ 0 h 17"/>
                <a:gd name="T24" fmla="*/ 15 w 20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7">
                  <a:moveTo>
                    <a:pt x="15" y="0"/>
                  </a:moveTo>
                  <a:cubicBezTo>
                    <a:pt x="12" y="5"/>
                    <a:pt x="7" y="9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5" y="9"/>
                    <a:pt x="19" y="3"/>
                  </a:cubicBezTo>
                  <a:cubicBezTo>
                    <a:pt x="19" y="3"/>
                    <a:pt x="20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733"/>
            <p:cNvSpPr/>
            <p:nvPr>
              <p:custDataLst>
                <p:tags r:id="rId18"/>
              </p:custDataLst>
            </p:nvPr>
          </p:nvSpPr>
          <p:spPr bwMode="auto">
            <a:xfrm>
              <a:off x="4350445" y="2791470"/>
              <a:ext cx="71438" cy="63500"/>
            </a:xfrm>
            <a:custGeom>
              <a:avLst/>
              <a:gdLst>
                <a:gd name="T0" fmla="*/ 17 w 19"/>
                <a:gd name="T1" fmla="*/ 0 h 17"/>
                <a:gd name="T2" fmla="*/ 15 w 19"/>
                <a:gd name="T3" fmla="*/ 1 h 17"/>
                <a:gd name="T4" fmla="*/ 0 w 19"/>
                <a:gd name="T5" fmla="*/ 13 h 17"/>
                <a:gd name="T6" fmla="*/ 0 w 19"/>
                <a:gd name="T7" fmla="*/ 15 h 17"/>
                <a:gd name="T8" fmla="*/ 1 w 19"/>
                <a:gd name="T9" fmla="*/ 16 h 17"/>
                <a:gd name="T10" fmla="*/ 2 w 19"/>
                <a:gd name="T11" fmla="*/ 16 h 17"/>
                <a:gd name="T12" fmla="*/ 4 w 19"/>
                <a:gd name="T13" fmla="*/ 16 h 17"/>
                <a:gd name="T14" fmla="*/ 17 w 19"/>
                <a:gd name="T15" fmla="*/ 5 h 17"/>
                <a:gd name="T16" fmla="*/ 19 w 19"/>
                <a:gd name="T17" fmla="*/ 4 h 17"/>
                <a:gd name="T18" fmla="*/ 19 w 19"/>
                <a:gd name="T19" fmla="*/ 2 h 17"/>
                <a:gd name="T20" fmla="*/ 19 w 19"/>
                <a:gd name="T21" fmla="*/ 2 h 17"/>
                <a:gd name="T22" fmla="*/ 19 w 19"/>
                <a:gd name="T23" fmla="*/ 1 h 17"/>
                <a:gd name="T24" fmla="*/ 18 w 19"/>
                <a:gd name="T25" fmla="*/ 0 h 17"/>
                <a:gd name="T26" fmla="*/ 17 w 19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7">
                  <a:moveTo>
                    <a:pt x="17" y="0"/>
                  </a:moveTo>
                  <a:cubicBezTo>
                    <a:pt x="17" y="0"/>
                    <a:pt x="15" y="0"/>
                    <a:pt x="15" y="1"/>
                  </a:cubicBezTo>
                  <a:cubicBezTo>
                    <a:pt x="10" y="3"/>
                    <a:pt x="4" y="8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4" y="17"/>
                    <a:pt x="4" y="16"/>
                  </a:cubicBezTo>
                  <a:cubicBezTo>
                    <a:pt x="8" y="11"/>
                    <a:pt x="12" y="7"/>
                    <a:pt x="17" y="5"/>
                  </a:cubicBezTo>
                  <a:cubicBezTo>
                    <a:pt x="17" y="5"/>
                    <a:pt x="19" y="4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9" name="直接连接符 58"/>
          <p:cNvCxnSpPr/>
          <p:nvPr>
            <p:custDataLst>
              <p:tags r:id="rId19"/>
            </p:custDataLst>
          </p:nvPr>
        </p:nvCxnSpPr>
        <p:spPr>
          <a:xfrm>
            <a:off x="6567878" y="2595233"/>
            <a:ext cx="4680000" cy="0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接连接符 59"/>
          <p:cNvCxnSpPr/>
          <p:nvPr>
            <p:custDataLst>
              <p:tags r:id="rId20"/>
            </p:custDataLst>
          </p:nvPr>
        </p:nvCxnSpPr>
        <p:spPr>
          <a:xfrm>
            <a:off x="6567878" y="4280937"/>
            <a:ext cx="4680000" cy="0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矩形 67"/>
          <p:cNvSpPr/>
          <p:nvPr>
            <p:custDataLst>
              <p:tags r:id="rId21"/>
            </p:custDataLst>
          </p:nvPr>
        </p:nvSpPr>
        <p:spPr>
          <a:xfrm>
            <a:off x="7342505" y="1251585"/>
            <a:ext cx="32004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分析班级绩点分布</a:t>
            </a:r>
            <a:endParaRPr lang="zh-CN" altLang="en-US" sz="24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>
            <p:custDataLst>
              <p:tags r:id="rId22"/>
            </p:custDataLst>
          </p:nvPr>
        </p:nvSpPr>
        <p:spPr>
          <a:xfrm>
            <a:off x="7342416" y="1662363"/>
            <a:ext cx="39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把班级同学累积绩点按照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2.0-3.5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3.5-4.0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以上四个等级划分，分析班级整体学习态势。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>
            <p:custDataLst>
              <p:tags r:id="rId23"/>
            </p:custDataLst>
          </p:nvPr>
        </p:nvSpPr>
        <p:spPr>
          <a:xfrm>
            <a:off x="7342505" y="2873375"/>
            <a:ext cx="39547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统计班级不及格门次</a:t>
            </a:r>
            <a:endParaRPr lang="zh-CN" altLang="en-US" sz="24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>
            <p:custDataLst>
              <p:tags r:id="rId24"/>
            </p:custDataLst>
          </p:nvPr>
        </p:nvSpPr>
        <p:spPr>
          <a:xfrm>
            <a:off x="7342416" y="3283990"/>
            <a:ext cx="395533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统计班级同学不及格总门次，不及格人数最多的科目和班级同学被学业警示和降级情况。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>
            <p:custDataLst>
              <p:tags r:id="rId25"/>
            </p:custDataLst>
          </p:nvPr>
        </p:nvSpPr>
        <p:spPr>
          <a:xfrm>
            <a:off x="7342505" y="4488815"/>
            <a:ext cx="39547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统计班级四六级通过率</a:t>
            </a:r>
            <a:endParaRPr lang="zh-CN" altLang="en-US" sz="24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>
            <p:custDataLst>
              <p:tags r:id="rId26"/>
            </p:custDataLst>
          </p:nvPr>
        </p:nvSpPr>
        <p:spPr>
          <a:xfrm>
            <a:off x="7342416" y="4899502"/>
            <a:ext cx="39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统计班级四六级通过率，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级班级统计班级同学考研备考率，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级班级统计考研通过率和出国深造率。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310761" y="325508"/>
            <a:ext cx="396547" cy="341851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1238" y="1691677"/>
            <a:ext cx="4797115" cy="3796061"/>
            <a:chOff x="1001238" y="1946385"/>
            <a:chExt cx="4797115" cy="3796061"/>
          </a:xfrm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5" name="组合 4"/>
            <p:cNvGrpSpPr/>
            <p:nvPr/>
          </p:nvGrpSpPr>
          <p:grpSpPr>
            <a:xfrm>
              <a:off x="1001238" y="1946385"/>
              <a:ext cx="4797115" cy="3796061"/>
              <a:chOff x="1001238" y="1946385"/>
              <a:chExt cx="4797115" cy="3796061"/>
            </a:xfrm>
          </p:grpSpPr>
          <p:sp>
            <p:nvSpPr>
              <p:cNvPr id="13" name="圆角矩形 1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3144842"/>
              </a:xfrm>
              <a:custGeom>
                <a:avLst/>
                <a:gdLst>
                  <a:gd name="T0" fmla="*/ 52016 w 5436000"/>
                  <a:gd name="T1" fmla="*/ 49697 h 3564000"/>
                  <a:gd name="T2" fmla="*/ 52016 w 5436000"/>
                  <a:gd name="T3" fmla="*/ 633875 h 3564000"/>
                  <a:gd name="T4" fmla="*/ 1156351 w 5436000"/>
                  <a:gd name="T5" fmla="*/ 633875 h 3564000"/>
                  <a:gd name="T6" fmla="*/ 1156351 w 5436000"/>
                  <a:gd name="T7" fmla="*/ 49697 h 3564000"/>
                  <a:gd name="T8" fmla="*/ 52016 w 5436000"/>
                  <a:gd name="T9" fmla="*/ 49697 h 3564000"/>
                  <a:gd name="T10" fmla="*/ 43114 w 5436000"/>
                  <a:gd name="T11" fmla="*/ 0 h 3564000"/>
                  <a:gd name="T12" fmla="*/ 1165254 w 5436000"/>
                  <a:gd name="T13" fmla="*/ 0 h 3564000"/>
                  <a:gd name="T14" fmla="*/ 1208368 w 5436000"/>
                  <a:gd name="T15" fmla="*/ 43114 h 3564000"/>
                  <a:gd name="T16" fmla="*/ 1208368 w 5436000"/>
                  <a:gd name="T17" fmla="*/ 749128 h 3564000"/>
                  <a:gd name="T18" fmla="*/ 1165254 w 5436000"/>
                  <a:gd name="T19" fmla="*/ 792241 h 3564000"/>
                  <a:gd name="T20" fmla="*/ 43114 w 5436000"/>
                  <a:gd name="T21" fmla="*/ 792241 h 3564000"/>
                  <a:gd name="T22" fmla="*/ 0 w 5436000"/>
                  <a:gd name="T23" fmla="*/ 749128 h 3564000"/>
                  <a:gd name="T24" fmla="*/ 0 w 5436000"/>
                  <a:gd name="T25" fmla="*/ 43114 h 3564000"/>
                  <a:gd name="T26" fmla="*/ 4311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圆角矩形 12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2713472"/>
              </a:xfrm>
              <a:custGeom>
                <a:avLst/>
                <a:gdLst>
                  <a:gd name="T0" fmla="*/ 52016 w 5436000"/>
                  <a:gd name="T1" fmla="*/ 49697 h 3075136"/>
                  <a:gd name="T2" fmla="*/ 52016 w 5436000"/>
                  <a:gd name="T3" fmla="*/ 633874 h 3075136"/>
                  <a:gd name="T4" fmla="*/ 1156351 w 5436000"/>
                  <a:gd name="T5" fmla="*/ 633874 h 3075136"/>
                  <a:gd name="T6" fmla="*/ 1156351 w 5436000"/>
                  <a:gd name="T7" fmla="*/ 49697 h 3075136"/>
                  <a:gd name="T8" fmla="*/ 52016 w 5436000"/>
                  <a:gd name="T9" fmla="*/ 49697 h 3075136"/>
                  <a:gd name="T10" fmla="*/ 43114 w 5436000"/>
                  <a:gd name="T11" fmla="*/ 0 h 3075136"/>
                  <a:gd name="T12" fmla="*/ 1165254 w 5436000"/>
                  <a:gd name="T13" fmla="*/ 0 h 3075136"/>
                  <a:gd name="T14" fmla="*/ 1208368 w 5436000"/>
                  <a:gd name="T15" fmla="*/ 43114 h 3075136"/>
                  <a:gd name="T16" fmla="*/ 1208368 w 5436000"/>
                  <a:gd name="T17" fmla="*/ 683571 h 3075136"/>
                  <a:gd name="T18" fmla="*/ 0 w 5436000"/>
                  <a:gd name="T19" fmla="*/ 683571 h 3075136"/>
                  <a:gd name="T20" fmla="*/ 0 w 5436000"/>
                  <a:gd name="T21" fmla="*/ 43114 h 3075136"/>
                  <a:gd name="T22" fmla="*/ 4311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1207736" y="2143660"/>
                <a:ext cx="4384118" cy="2318924"/>
              </a:xfrm>
              <a:custGeom>
                <a:avLst/>
                <a:gdLst>
                  <a:gd name="T0" fmla="*/ 4002 w 4968000"/>
                  <a:gd name="T1" fmla="*/ 4002 h 2628000"/>
                  <a:gd name="T2" fmla="*/ 4002 w 4968000"/>
                  <a:gd name="T3" fmla="*/ 580176 h 2628000"/>
                  <a:gd name="T4" fmla="*/ 1100334 w 4968000"/>
                  <a:gd name="T5" fmla="*/ 580176 h 2628000"/>
                  <a:gd name="T6" fmla="*/ 1100334 w 4968000"/>
                  <a:gd name="T7" fmla="*/ 4002 h 2628000"/>
                  <a:gd name="T8" fmla="*/ 4002 w 4968000"/>
                  <a:gd name="T9" fmla="*/ 4002 h 2628000"/>
                  <a:gd name="T10" fmla="*/ 0 w 4968000"/>
                  <a:gd name="T11" fmla="*/ 0 h 2628000"/>
                  <a:gd name="T12" fmla="*/ 1104336 w 4968000"/>
                  <a:gd name="T13" fmla="*/ 0 h 2628000"/>
                  <a:gd name="T14" fmla="*/ 1104336 w 4968000"/>
                  <a:gd name="T15" fmla="*/ 584177 h 2628000"/>
                  <a:gd name="T16" fmla="*/ 0 w 4968000"/>
                  <a:gd name="T17" fmla="*/ 584177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矩形 39"/>
              <p:cNvSpPr>
                <a:spLocks noChangeArrowheads="1"/>
              </p:cNvSpPr>
              <p:nvPr/>
            </p:nvSpPr>
            <p:spPr bwMode="auto">
              <a:xfrm>
                <a:off x="2827891" y="5091227"/>
                <a:ext cx="1143810" cy="12707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矩形 40"/>
              <p:cNvSpPr>
                <a:spLocks noChangeArrowheads="1"/>
              </p:cNvSpPr>
              <p:nvPr/>
            </p:nvSpPr>
            <p:spPr bwMode="auto">
              <a:xfrm>
                <a:off x="2827891" y="5218305"/>
                <a:ext cx="1143810" cy="34942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圆角矩形 41"/>
              <p:cNvSpPr>
                <a:spLocks noChangeArrowheads="1"/>
              </p:cNvSpPr>
              <p:nvPr/>
            </p:nvSpPr>
            <p:spPr bwMode="auto">
              <a:xfrm>
                <a:off x="2446620" y="5567732"/>
                <a:ext cx="1906351" cy="17471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矩形 23"/>
              <p:cNvSpPr>
                <a:spLocks noChangeArrowheads="1"/>
              </p:cNvSpPr>
              <p:nvPr/>
            </p:nvSpPr>
            <p:spPr bwMode="auto">
              <a:xfrm>
                <a:off x="3626335" y="1946385"/>
                <a:ext cx="2172018" cy="3144842"/>
              </a:xfrm>
              <a:custGeom>
                <a:avLst/>
                <a:gdLst>
                  <a:gd name="T0" fmla="*/ 0 w 2461290"/>
                  <a:gd name="T1" fmla="*/ 0 h 3564000"/>
                  <a:gd name="T2" fmla="*/ 504006 w 2461290"/>
                  <a:gd name="T3" fmla="*/ 0 h 3564000"/>
                  <a:gd name="T4" fmla="*/ 547119 w 2461290"/>
                  <a:gd name="T5" fmla="*/ 43114 h 3564000"/>
                  <a:gd name="T6" fmla="*/ 547119 w 2461290"/>
                  <a:gd name="T7" fmla="*/ 749128 h 3564000"/>
                  <a:gd name="T8" fmla="*/ 504006 w 2461290"/>
                  <a:gd name="T9" fmla="*/ 792241 h 3564000"/>
                  <a:gd name="T10" fmla="*/ 368761 w 2461290"/>
                  <a:gd name="T11" fmla="*/ 792241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9804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736" y="2144342"/>
              <a:ext cx="4384118" cy="2318242"/>
            </a:xfrm>
            <a:prstGeom prst="rect">
              <a:avLst/>
            </a:prstGeom>
          </p:spPr>
        </p:pic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30" y="6187109"/>
            <a:ext cx="665748" cy="6503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07770" y="1891030"/>
            <a:ext cx="4384040" cy="2390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7826 0.09028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5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3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3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30"/>
                            </p:stCondLst>
                            <p:childTnLst>
                              <p:par>
                                <p:cTn id="8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3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1" grpId="0" animBg="1"/>
      <p:bldP spid="42" grpId="0" animBg="1"/>
      <p:bldP spid="43" grpId="0" animBg="1"/>
      <p:bldP spid="44" grpId="0" animBg="1"/>
      <p:bldP spid="68" grpId="0"/>
      <p:bldP spid="69" grpId="0"/>
      <p:bldP spid="70" grpId="0"/>
      <p:bldP spid="71" grpId="0"/>
      <p:bldP spid="72" grpId="0"/>
      <p:bldP spid="73" grpId="0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3877469" y="2075181"/>
            <a:ext cx="3416300" cy="3424238"/>
          </a:xfrm>
          <a:custGeom>
            <a:avLst/>
            <a:gdLst>
              <a:gd name="T0" fmla="*/ 2462 w 4677"/>
              <a:gd name="T1" fmla="*/ 0 h 4677"/>
              <a:gd name="T2" fmla="*/ 2781 w 4677"/>
              <a:gd name="T3" fmla="*/ 314 h 4677"/>
              <a:gd name="T4" fmla="*/ 3178 w 4677"/>
              <a:gd name="T5" fmla="*/ 153 h 4677"/>
              <a:gd name="T6" fmla="*/ 3385 w 4677"/>
              <a:gd name="T7" fmla="*/ 550 h 4677"/>
              <a:gd name="T8" fmla="*/ 3813 w 4677"/>
              <a:gd name="T9" fmla="*/ 519 h 4677"/>
              <a:gd name="T10" fmla="*/ 3886 w 4677"/>
              <a:gd name="T11" fmla="*/ 961 h 4677"/>
              <a:gd name="T12" fmla="*/ 4303 w 4677"/>
              <a:gd name="T13" fmla="*/ 1064 h 4677"/>
              <a:gd name="T14" fmla="*/ 4236 w 4677"/>
              <a:gd name="T15" fmla="*/ 1506 h 4677"/>
              <a:gd name="T16" fmla="*/ 4601 w 4677"/>
              <a:gd name="T17" fmla="*/ 1733 h 4677"/>
              <a:gd name="T18" fmla="*/ 4400 w 4677"/>
              <a:gd name="T19" fmla="*/ 2134 h 4677"/>
              <a:gd name="T20" fmla="*/ 4677 w 4677"/>
              <a:gd name="T21" fmla="*/ 2462 h 4677"/>
              <a:gd name="T22" fmla="*/ 4363 w 4677"/>
              <a:gd name="T23" fmla="*/ 2781 h 4677"/>
              <a:gd name="T24" fmla="*/ 4525 w 4677"/>
              <a:gd name="T25" fmla="*/ 3178 h 4677"/>
              <a:gd name="T26" fmla="*/ 4127 w 4677"/>
              <a:gd name="T27" fmla="*/ 3385 h 4677"/>
              <a:gd name="T28" fmla="*/ 4158 w 4677"/>
              <a:gd name="T29" fmla="*/ 3813 h 4677"/>
              <a:gd name="T30" fmla="*/ 3716 w 4677"/>
              <a:gd name="T31" fmla="*/ 3886 h 4677"/>
              <a:gd name="T32" fmla="*/ 3614 w 4677"/>
              <a:gd name="T33" fmla="*/ 4303 h 4677"/>
              <a:gd name="T34" fmla="*/ 3171 w 4677"/>
              <a:gd name="T35" fmla="*/ 4237 h 4677"/>
              <a:gd name="T36" fmla="*/ 2944 w 4677"/>
              <a:gd name="T37" fmla="*/ 4601 h 4677"/>
              <a:gd name="T38" fmla="*/ 2544 w 4677"/>
              <a:gd name="T39" fmla="*/ 4401 h 4677"/>
              <a:gd name="T40" fmla="*/ 2216 w 4677"/>
              <a:gd name="T41" fmla="*/ 4677 h 4677"/>
              <a:gd name="T42" fmla="*/ 1896 w 4677"/>
              <a:gd name="T43" fmla="*/ 4363 h 4677"/>
              <a:gd name="T44" fmla="*/ 1499 w 4677"/>
              <a:gd name="T45" fmla="*/ 4525 h 4677"/>
              <a:gd name="T46" fmla="*/ 1293 w 4677"/>
              <a:gd name="T47" fmla="*/ 4128 h 4677"/>
              <a:gd name="T48" fmla="*/ 864 w 4677"/>
              <a:gd name="T49" fmla="*/ 4158 h 4677"/>
              <a:gd name="T50" fmla="*/ 791 w 4677"/>
              <a:gd name="T51" fmla="*/ 3717 h 4677"/>
              <a:gd name="T52" fmla="*/ 374 w 4677"/>
              <a:gd name="T53" fmla="*/ 3614 h 4677"/>
              <a:gd name="T54" fmla="*/ 441 w 4677"/>
              <a:gd name="T55" fmla="*/ 3171 h 4677"/>
              <a:gd name="T56" fmla="*/ 76 w 4677"/>
              <a:gd name="T57" fmla="*/ 2945 h 4677"/>
              <a:gd name="T58" fmla="*/ 277 w 4677"/>
              <a:gd name="T59" fmla="*/ 2544 h 4677"/>
              <a:gd name="T60" fmla="*/ 0 w 4677"/>
              <a:gd name="T61" fmla="*/ 2216 h 4677"/>
              <a:gd name="T62" fmla="*/ 314 w 4677"/>
              <a:gd name="T63" fmla="*/ 1897 h 4677"/>
              <a:gd name="T64" fmla="*/ 152 w 4677"/>
              <a:gd name="T65" fmla="*/ 1499 h 4677"/>
              <a:gd name="T66" fmla="*/ 550 w 4677"/>
              <a:gd name="T67" fmla="*/ 1293 h 4677"/>
              <a:gd name="T68" fmla="*/ 519 w 4677"/>
              <a:gd name="T69" fmla="*/ 865 h 4677"/>
              <a:gd name="T70" fmla="*/ 961 w 4677"/>
              <a:gd name="T71" fmla="*/ 792 h 4677"/>
              <a:gd name="T72" fmla="*/ 1063 w 4677"/>
              <a:gd name="T73" fmla="*/ 375 h 4677"/>
              <a:gd name="T74" fmla="*/ 1506 w 4677"/>
              <a:gd name="T75" fmla="*/ 441 h 4677"/>
              <a:gd name="T76" fmla="*/ 1733 w 4677"/>
              <a:gd name="T77" fmla="*/ 77 h 4677"/>
              <a:gd name="T78" fmla="*/ 2133 w 4677"/>
              <a:gd name="T79" fmla="*/ 277 h 4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77" h="4677">
                <a:moveTo>
                  <a:pt x="2216" y="0"/>
                </a:moveTo>
                <a:lnTo>
                  <a:pt x="2462" y="0"/>
                </a:lnTo>
                <a:lnTo>
                  <a:pt x="2544" y="277"/>
                </a:lnTo>
                <a:cubicBezTo>
                  <a:pt x="2624" y="285"/>
                  <a:pt x="2703" y="297"/>
                  <a:pt x="2781" y="314"/>
                </a:cubicBezTo>
                <a:lnTo>
                  <a:pt x="2944" y="77"/>
                </a:lnTo>
                <a:lnTo>
                  <a:pt x="3178" y="153"/>
                </a:lnTo>
                <a:lnTo>
                  <a:pt x="3171" y="441"/>
                </a:lnTo>
                <a:cubicBezTo>
                  <a:pt x="3244" y="473"/>
                  <a:pt x="3316" y="510"/>
                  <a:pt x="3385" y="550"/>
                </a:cubicBezTo>
                <a:lnTo>
                  <a:pt x="3614" y="375"/>
                </a:lnTo>
                <a:lnTo>
                  <a:pt x="3813" y="519"/>
                </a:lnTo>
                <a:lnTo>
                  <a:pt x="3716" y="792"/>
                </a:lnTo>
                <a:cubicBezTo>
                  <a:pt x="3776" y="845"/>
                  <a:pt x="3833" y="901"/>
                  <a:pt x="3886" y="961"/>
                </a:cubicBezTo>
                <a:lnTo>
                  <a:pt x="4158" y="865"/>
                </a:lnTo>
                <a:lnTo>
                  <a:pt x="4303" y="1064"/>
                </a:lnTo>
                <a:lnTo>
                  <a:pt x="4127" y="1293"/>
                </a:lnTo>
                <a:cubicBezTo>
                  <a:pt x="4168" y="1362"/>
                  <a:pt x="4204" y="1433"/>
                  <a:pt x="4236" y="1506"/>
                </a:cubicBezTo>
                <a:lnTo>
                  <a:pt x="4525" y="1499"/>
                </a:lnTo>
                <a:lnTo>
                  <a:pt x="4601" y="1733"/>
                </a:lnTo>
                <a:lnTo>
                  <a:pt x="4363" y="1897"/>
                </a:lnTo>
                <a:cubicBezTo>
                  <a:pt x="4380" y="1974"/>
                  <a:pt x="4393" y="2053"/>
                  <a:pt x="4400" y="2134"/>
                </a:cubicBezTo>
                <a:lnTo>
                  <a:pt x="4677" y="2216"/>
                </a:lnTo>
                <a:lnTo>
                  <a:pt x="4677" y="2462"/>
                </a:lnTo>
                <a:lnTo>
                  <a:pt x="4400" y="2544"/>
                </a:lnTo>
                <a:cubicBezTo>
                  <a:pt x="4393" y="2624"/>
                  <a:pt x="4380" y="2703"/>
                  <a:pt x="4363" y="2781"/>
                </a:cubicBezTo>
                <a:lnTo>
                  <a:pt x="4601" y="2945"/>
                </a:lnTo>
                <a:lnTo>
                  <a:pt x="4525" y="3178"/>
                </a:lnTo>
                <a:lnTo>
                  <a:pt x="4236" y="3171"/>
                </a:lnTo>
                <a:cubicBezTo>
                  <a:pt x="4204" y="3245"/>
                  <a:pt x="4168" y="3316"/>
                  <a:pt x="4127" y="3385"/>
                </a:cubicBezTo>
                <a:lnTo>
                  <a:pt x="4303" y="3614"/>
                </a:lnTo>
                <a:lnTo>
                  <a:pt x="4158" y="3813"/>
                </a:lnTo>
                <a:lnTo>
                  <a:pt x="3886" y="3717"/>
                </a:lnTo>
                <a:cubicBezTo>
                  <a:pt x="3833" y="3776"/>
                  <a:pt x="3776" y="3833"/>
                  <a:pt x="3716" y="3886"/>
                </a:cubicBezTo>
                <a:lnTo>
                  <a:pt x="3813" y="4159"/>
                </a:lnTo>
                <a:lnTo>
                  <a:pt x="3614" y="4303"/>
                </a:lnTo>
                <a:lnTo>
                  <a:pt x="3385" y="4128"/>
                </a:lnTo>
                <a:cubicBezTo>
                  <a:pt x="3316" y="4168"/>
                  <a:pt x="3244" y="4204"/>
                  <a:pt x="3171" y="4237"/>
                </a:cubicBezTo>
                <a:lnTo>
                  <a:pt x="3178" y="4525"/>
                </a:lnTo>
                <a:lnTo>
                  <a:pt x="2944" y="4601"/>
                </a:lnTo>
                <a:lnTo>
                  <a:pt x="2781" y="4363"/>
                </a:lnTo>
                <a:cubicBezTo>
                  <a:pt x="2703" y="4380"/>
                  <a:pt x="2624" y="4393"/>
                  <a:pt x="2544" y="4401"/>
                </a:cubicBezTo>
                <a:lnTo>
                  <a:pt x="2461" y="4677"/>
                </a:lnTo>
                <a:lnTo>
                  <a:pt x="2216" y="4677"/>
                </a:lnTo>
                <a:lnTo>
                  <a:pt x="2133" y="4401"/>
                </a:lnTo>
                <a:cubicBezTo>
                  <a:pt x="2053" y="4393"/>
                  <a:pt x="1974" y="4380"/>
                  <a:pt x="1896" y="4363"/>
                </a:cubicBezTo>
                <a:lnTo>
                  <a:pt x="1733" y="4601"/>
                </a:lnTo>
                <a:lnTo>
                  <a:pt x="1499" y="4525"/>
                </a:lnTo>
                <a:lnTo>
                  <a:pt x="1506" y="4237"/>
                </a:lnTo>
                <a:cubicBezTo>
                  <a:pt x="1433" y="4204"/>
                  <a:pt x="1361" y="4168"/>
                  <a:pt x="1293" y="4128"/>
                </a:cubicBezTo>
                <a:lnTo>
                  <a:pt x="1063" y="4303"/>
                </a:lnTo>
                <a:lnTo>
                  <a:pt x="864" y="4158"/>
                </a:lnTo>
                <a:lnTo>
                  <a:pt x="961" y="3886"/>
                </a:lnTo>
                <a:cubicBezTo>
                  <a:pt x="901" y="3833"/>
                  <a:pt x="844" y="3776"/>
                  <a:pt x="791" y="3717"/>
                </a:cubicBezTo>
                <a:lnTo>
                  <a:pt x="519" y="3813"/>
                </a:lnTo>
                <a:lnTo>
                  <a:pt x="374" y="3614"/>
                </a:lnTo>
                <a:lnTo>
                  <a:pt x="550" y="3385"/>
                </a:lnTo>
                <a:cubicBezTo>
                  <a:pt x="509" y="3316"/>
                  <a:pt x="473" y="3245"/>
                  <a:pt x="441" y="3171"/>
                </a:cubicBezTo>
                <a:lnTo>
                  <a:pt x="152" y="3178"/>
                </a:lnTo>
                <a:lnTo>
                  <a:pt x="76" y="2945"/>
                </a:lnTo>
                <a:lnTo>
                  <a:pt x="314" y="2781"/>
                </a:lnTo>
                <a:cubicBezTo>
                  <a:pt x="297" y="2703"/>
                  <a:pt x="285" y="2624"/>
                  <a:pt x="277" y="2544"/>
                </a:cubicBezTo>
                <a:lnTo>
                  <a:pt x="0" y="2462"/>
                </a:lnTo>
                <a:lnTo>
                  <a:pt x="0" y="2216"/>
                </a:lnTo>
                <a:lnTo>
                  <a:pt x="277" y="2134"/>
                </a:lnTo>
                <a:cubicBezTo>
                  <a:pt x="285" y="2053"/>
                  <a:pt x="297" y="1974"/>
                  <a:pt x="314" y="1897"/>
                </a:cubicBezTo>
                <a:lnTo>
                  <a:pt x="76" y="1733"/>
                </a:lnTo>
                <a:lnTo>
                  <a:pt x="152" y="1499"/>
                </a:lnTo>
                <a:lnTo>
                  <a:pt x="441" y="1506"/>
                </a:lnTo>
                <a:cubicBezTo>
                  <a:pt x="473" y="1433"/>
                  <a:pt x="509" y="1362"/>
                  <a:pt x="550" y="1293"/>
                </a:cubicBezTo>
                <a:lnTo>
                  <a:pt x="374" y="1064"/>
                </a:lnTo>
                <a:lnTo>
                  <a:pt x="519" y="865"/>
                </a:lnTo>
                <a:lnTo>
                  <a:pt x="791" y="961"/>
                </a:lnTo>
                <a:cubicBezTo>
                  <a:pt x="844" y="901"/>
                  <a:pt x="901" y="845"/>
                  <a:pt x="961" y="792"/>
                </a:cubicBezTo>
                <a:lnTo>
                  <a:pt x="864" y="519"/>
                </a:lnTo>
                <a:lnTo>
                  <a:pt x="1063" y="375"/>
                </a:lnTo>
                <a:lnTo>
                  <a:pt x="1293" y="550"/>
                </a:lnTo>
                <a:cubicBezTo>
                  <a:pt x="1361" y="510"/>
                  <a:pt x="1433" y="473"/>
                  <a:pt x="1506" y="441"/>
                </a:cubicBezTo>
                <a:lnTo>
                  <a:pt x="1499" y="153"/>
                </a:lnTo>
                <a:lnTo>
                  <a:pt x="1733" y="77"/>
                </a:lnTo>
                <a:lnTo>
                  <a:pt x="1896" y="314"/>
                </a:lnTo>
                <a:cubicBezTo>
                  <a:pt x="1974" y="297"/>
                  <a:pt x="2053" y="285"/>
                  <a:pt x="2133" y="277"/>
                </a:cubicBezTo>
                <a:lnTo>
                  <a:pt x="2216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5" name="Freeform 6"/>
          <p:cNvSpPr/>
          <p:nvPr/>
        </p:nvSpPr>
        <p:spPr bwMode="auto">
          <a:xfrm>
            <a:off x="1248569" y="1752918"/>
            <a:ext cx="2744787" cy="2751138"/>
          </a:xfrm>
          <a:custGeom>
            <a:avLst/>
            <a:gdLst>
              <a:gd name="T0" fmla="*/ 2199 w 3758"/>
              <a:gd name="T1" fmla="*/ 270 h 3758"/>
              <a:gd name="T2" fmla="*/ 2546 w 3758"/>
              <a:gd name="T3" fmla="*/ 121 h 3758"/>
              <a:gd name="T4" fmla="*/ 2790 w 3758"/>
              <a:gd name="T5" fmla="*/ 516 h 3758"/>
              <a:gd name="T6" fmla="*/ 3168 w 3758"/>
              <a:gd name="T7" fmla="*/ 510 h 3758"/>
              <a:gd name="T8" fmla="*/ 3243 w 3758"/>
              <a:gd name="T9" fmla="*/ 968 h 3758"/>
              <a:gd name="T10" fmla="*/ 3594 w 3758"/>
              <a:gd name="T11" fmla="*/ 1107 h 3758"/>
              <a:gd name="T12" fmla="*/ 3487 w 3758"/>
              <a:gd name="T13" fmla="*/ 1559 h 3758"/>
              <a:gd name="T14" fmla="*/ 3758 w 3758"/>
              <a:gd name="T15" fmla="*/ 1822 h 3758"/>
              <a:gd name="T16" fmla="*/ 3488 w 3758"/>
              <a:gd name="T17" fmla="*/ 2199 h 3758"/>
              <a:gd name="T18" fmla="*/ 3637 w 3758"/>
              <a:gd name="T19" fmla="*/ 2545 h 3758"/>
              <a:gd name="T20" fmla="*/ 3242 w 3758"/>
              <a:gd name="T21" fmla="*/ 2790 h 3758"/>
              <a:gd name="T22" fmla="*/ 3248 w 3758"/>
              <a:gd name="T23" fmla="*/ 3167 h 3758"/>
              <a:gd name="T24" fmla="*/ 2790 w 3758"/>
              <a:gd name="T25" fmla="*/ 3242 h 3758"/>
              <a:gd name="T26" fmla="*/ 2651 w 3758"/>
              <a:gd name="T27" fmla="*/ 3593 h 3758"/>
              <a:gd name="T28" fmla="*/ 2199 w 3758"/>
              <a:gd name="T29" fmla="*/ 3487 h 3758"/>
              <a:gd name="T30" fmla="*/ 1936 w 3758"/>
              <a:gd name="T31" fmla="*/ 3758 h 3758"/>
              <a:gd name="T32" fmla="*/ 1559 w 3758"/>
              <a:gd name="T33" fmla="*/ 3487 h 3758"/>
              <a:gd name="T34" fmla="*/ 1213 w 3758"/>
              <a:gd name="T35" fmla="*/ 3637 h 3758"/>
              <a:gd name="T36" fmla="*/ 968 w 3758"/>
              <a:gd name="T37" fmla="*/ 3242 h 3758"/>
              <a:gd name="T38" fmla="*/ 591 w 3758"/>
              <a:gd name="T39" fmla="*/ 3248 h 3758"/>
              <a:gd name="T40" fmla="*/ 516 w 3758"/>
              <a:gd name="T41" fmla="*/ 2790 h 3758"/>
              <a:gd name="T42" fmla="*/ 165 w 3758"/>
              <a:gd name="T43" fmla="*/ 2651 h 3758"/>
              <a:gd name="T44" fmla="*/ 271 w 3758"/>
              <a:gd name="T45" fmla="*/ 2198 h 3758"/>
              <a:gd name="T46" fmla="*/ 0 w 3758"/>
              <a:gd name="T47" fmla="*/ 1936 h 3758"/>
              <a:gd name="T48" fmla="*/ 271 w 3758"/>
              <a:gd name="T49" fmla="*/ 1558 h 3758"/>
              <a:gd name="T50" fmla="*/ 121 w 3758"/>
              <a:gd name="T51" fmla="*/ 1212 h 3758"/>
              <a:gd name="T52" fmla="*/ 516 w 3758"/>
              <a:gd name="T53" fmla="*/ 968 h 3758"/>
              <a:gd name="T54" fmla="*/ 510 w 3758"/>
              <a:gd name="T55" fmla="*/ 590 h 3758"/>
              <a:gd name="T56" fmla="*/ 968 w 3758"/>
              <a:gd name="T57" fmla="*/ 515 h 3758"/>
              <a:gd name="T58" fmla="*/ 1107 w 3758"/>
              <a:gd name="T59" fmla="*/ 164 h 3758"/>
              <a:gd name="T60" fmla="*/ 1560 w 3758"/>
              <a:gd name="T61" fmla="*/ 271 h 3758"/>
              <a:gd name="T62" fmla="*/ 1822 w 3758"/>
              <a:gd name="T63" fmla="*/ 0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58" h="3758">
                <a:moveTo>
                  <a:pt x="1917" y="240"/>
                </a:moveTo>
                <a:cubicBezTo>
                  <a:pt x="2013" y="242"/>
                  <a:pt x="2108" y="252"/>
                  <a:pt x="2199" y="270"/>
                </a:cubicBezTo>
                <a:lnTo>
                  <a:pt x="2344" y="57"/>
                </a:lnTo>
                <a:lnTo>
                  <a:pt x="2546" y="121"/>
                </a:lnTo>
                <a:lnTo>
                  <a:pt x="2541" y="379"/>
                </a:lnTo>
                <a:cubicBezTo>
                  <a:pt x="2628" y="417"/>
                  <a:pt x="2712" y="463"/>
                  <a:pt x="2790" y="516"/>
                </a:cubicBezTo>
                <a:lnTo>
                  <a:pt x="3006" y="374"/>
                </a:lnTo>
                <a:lnTo>
                  <a:pt x="3168" y="510"/>
                </a:lnTo>
                <a:lnTo>
                  <a:pt x="3065" y="747"/>
                </a:lnTo>
                <a:cubicBezTo>
                  <a:pt x="3130" y="815"/>
                  <a:pt x="3190" y="889"/>
                  <a:pt x="3243" y="968"/>
                </a:cubicBezTo>
                <a:lnTo>
                  <a:pt x="3496" y="919"/>
                </a:lnTo>
                <a:lnTo>
                  <a:pt x="3594" y="1107"/>
                </a:lnTo>
                <a:lnTo>
                  <a:pt x="3408" y="1286"/>
                </a:lnTo>
                <a:cubicBezTo>
                  <a:pt x="3442" y="1374"/>
                  <a:pt x="3469" y="1465"/>
                  <a:pt x="3487" y="1559"/>
                </a:cubicBezTo>
                <a:lnTo>
                  <a:pt x="3740" y="1611"/>
                </a:lnTo>
                <a:lnTo>
                  <a:pt x="3758" y="1822"/>
                </a:lnTo>
                <a:lnTo>
                  <a:pt x="3518" y="1916"/>
                </a:lnTo>
                <a:cubicBezTo>
                  <a:pt x="3516" y="2013"/>
                  <a:pt x="3506" y="2107"/>
                  <a:pt x="3488" y="2199"/>
                </a:cubicBezTo>
                <a:lnTo>
                  <a:pt x="3701" y="2344"/>
                </a:lnTo>
                <a:lnTo>
                  <a:pt x="3637" y="2545"/>
                </a:lnTo>
                <a:lnTo>
                  <a:pt x="3379" y="2541"/>
                </a:lnTo>
                <a:cubicBezTo>
                  <a:pt x="3341" y="2628"/>
                  <a:pt x="3295" y="2711"/>
                  <a:pt x="3242" y="2790"/>
                </a:cubicBezTo>
                <a:lnTo>
                  <a:pt x="3384" y="3005"/>
                </a:lnTo>
                <a:lnTo>
                  <a:pt x="3248" y="3167"/>
                </a:lnTo>
                <a:lnTo>
                  <a:pt x="3011" y="3064"/>
                </a:lnTo>
                <a:cubicBezTo>
                  <a:pt x="2943" y="3130"/>
                  <a:pt x="2869" y="3189"/>
                  <a:pt x="2790" y="3242"/>
                </a:cubicBezTo>
                <a:lnTo>
                  <a:pt x="2839" y="3496"/>
                </a:lnTo>
                <a:lnTo>
                  <a:pt x="2651" y="3593"/>
                </a:lnTo>
                <a:lnTo>
                  <a:pt x="2472" y="3408"/>
                </a:lnTo>
                <a:cubicBezTo>
                  <a:pt x="2384" y="3442"/>
                  <a:pt x="2293" y="3468"/>
                  <a:pt x="2199" y="3487"/>
                </a:cubicBezTo>
                <a:lnTo>
                  <a:pt x="2147" y="3740"/>
                </a:lnTo>
                <a:lnTo>
                  <a:pt x="1936" y="3758"/>
                </a:lnTo>
                <a:lnTo>
                  <a:pt x="1842" y="3518"/>
                </a:lnTo>
                <a:cubicBezTo>
                  <a:pt x="1745" y="3516"/>
                  <a:pt x="1651" y="3505"/>
                  <a:pt x="1559" y="3487"/>
                </a:cubicBezTo>
                <a:lnTo>
                  <a:pt x="1414" y="3701"/>
                </a:lnTo>
                <a:lnTo>
                  <a:pt x="1213" y="3637"/>
                </a:lnTo>
                <a:lnTo>
                  <a:pt x="1217" y="3379"/>
                </a:lnTo>
                <a:cubicBezTo>
                  <a:pt x="1130" y="3340"/>
                  <a:pt x="1047" y="3295"/>
                  <a:pt x="968" y="3242"/>
                </a:cubicBezTo>
                <a:lnTo>
                  <a:pt x="753" y="3384"/>
                </a:lnTo>
                <a:lnTo>
                  <a:pt x="591" y="3248"/>
                </a:lnTo>
                <a:lnTo>
                  <a:pt x="694" y="3011"/>
                </a:lnTo>
                <a:cubicBezTo>
                  <a:pt x="628" y="2943"/>
                  <a:pt x="569" y="2869"/>
                  <a:pt x="516" y="2790"/>
                </a:cubicBezTo>
                <a:lnTo>
                  <a:pt x="262" y="2838"/>
                </a:lnTo>
                <a:lnTo>
                  <a:pt x="165" y="2651"/>
                </a:lnTo>
                <a:lnTo>
                  <a:pt x="350" y="2471"/>
                </a:lnTo>
                <a:cubicBezTo>
                  <a:pt x="316" y="2384"/>
                  <a:pt x="290" y="2293"/>
                  <a:pt x="271" y="2198"/>
                </a:cubicBezTo>
                <a:lnTo>
                  <a:pt x="18" y="2147"/>
                </a:lnTo>
                <a:lnTo>
                  <a:pt x="0" y="1936"/>
                </a:lnTo>
                <a:lnTo>
                  <a:pt x="240" y="1841"/>
                </a:lnTo>
                <a:cubicBezTo>
                  <a:pt x="242" y="1745"/>
                  <a:pt x="252" y="1650"/>
                  <a:pt x="271" y="1558"/>
                </a:cubicBezTo>
                <a:lnTo>
                  <a:pt x="57" y="1414"/>
                </a:lnTo>
                <a:lnTo>
                  <a:pt x="121" y="1212"/>
                </a:lnTo>
                <a:lnTo>
                  <a:pt x="379" y="1217"/>
                </a:lnTo>
                <a:cubicBezTo>
                  <a:pt x="418" y="1130"/>
                  <a:pt x="463" y="1046"/>
                  <a:pt x="516" y="968"/>
                </a:cubicBezTo>
                <a:lnTo>
                  <a:pt x="374" y="752"/>
                </a:lnTo>
                <a:lnTo>
                  <a:pt x="510" y="590"/>
                </a:lnTo>
                <a:lnTo>
                  <a:pt x="747" y="693"/>
                </a:lnTo>
                <a:cubicBezTo>
                  <a:pt x="815" y="628"/>
                  <a:pt x="889" y="568"/>
                  <a:pt x="968" y="515"/>
                </a:cubicBezTo>
                <a:lnTo>
                  <a:pt x="920" y="262"/>
                </a:lnTo>
                <a:lnTo>
                  <a:pt x="1107" y="164"/>
                </a:lnTo>
                <a:lnTo>
                  <a:pt x="1287" y="350"/>
                </a:lnTo>
                <a:cubicBezTo>
                  <a:pt x="1374" y="316"/>
                  <a:pt x="1465" y="289"/>
                  <a:pt x="1560" y="271"/>
                </a:cubicBezTo>
                <a:lnTo>
                  <a:pt x="1611" y="18"/>
                </a:lnTo>
                <a:lnTo>
                  <a:pt x="1822" y="0"/>
                </a:lnTo>
                <a:lnTo>
                  <a:pt x="1917" y="24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6" name="Freeform 7"/>
          <p:cNvSpPr/>
          <p:nvPr>
            <p:custDataLst>
              <p:tags r:id="rId1"/>
            </p:custDataLst>
          </p:nvPr>
        </p:nvSpPr>
        <p:spPr bwMode="auto">
          <a:xfrm>
            <a:off x="6923881" y="1451293"/>
            <a:ext cx="2259012" cy="2263775"/>
          </a:xfrm>
          <a:custGeom>
            <a:avLst/>
            <a:gdLst>
              <a:gd name="T0" fmla="*/ 1582 w 3091"/>
              <a:gd name="T1" fmla="*/ 0 h 3091"/>
              <a:gd name="T2" fmla="*/ 1793 w 3091"/>
              <a:gd name="T3" fmla="*/ 20 h 3091"/>
              <a:gd name="T4" fmla="*/ 1844 w 3091"/>
              <a:gd name="T5" fmla="*/ 275 h 3091"/>
              <a:gd name="T6" fmla="*/ 2145 w 3091"/>
              <a:gd name="T7" fmla="*/ 386 h 3091"/>
              <a:gd name="T8" fmla="*/ 2350 w 3091"/>
              <a:gd name="T9" fmla="*/ 226 h 3091"/>
              <a:gd name="T10" fmla="*/ 2523 w 3091"/>
              <a:gd name="T11" fmla="*/ 348 h 3091"/>
              <a:gd name="T12" fmla="*/ 2439 w 3091"/>
              <a:gd name="T13" fmla="*/ 595 h 3091"/>
              <a:gd name="T14" fmla="*/ 2644 w 3091"/>
              <a:gd name="T15" fmla="*/ 842 h 3091"/>
              <a:gd name="T16" fmla="*/ 2903 w 3091"/>
              <a:gd name="T17" fmla="*/ 805 h 3091"/>
              <a:gd name="T18" fmla="*/ 2991 w 3091"/>
              <a:gd name="T19" fmla="*/ 997 h 3091"/>
              <a:gd name="T20" fmla="*/ 2795 w 3091"/>
              <a:gd name="T21" fmla="*/ 1169 h 3091"/>
              <a:gd name="T22" fmla="*/ 2849 w 3091"/>
              <a:gd name="T23" fmla="*/ 1486 h 3091"/>
              <a:gd name="T24" fmla="*/ 3091 w 3091"/>
              <a:gd name="T25" fmla="*/ 1583 h 3091"/>
              <a:gd name="T26" fmla="*/ 3072 w 3091"/>
              <a:gd name="T27" fmla="*/ 1793 h 3091"/>
              <a:gd name="T28" fmla="*/ 2816 w 3091"/>
              <a:gd name="T29" fmla="*/ 1844 h 3091"/>
              <a:gd name="T30" fmla="*/ 2705 w 3091"/>
              <a:gd name="T31" fmla="*/ 2146 h 3091"/>
              <a:gd name="T32" fmla="*/ 2866 w 3091"/>
              <a:gd name="T33" fmla="*/ 2351 h 3091"/>
              <a:gd name="T34" fmla="*/ 2743 w 3091"/>
              <a:gd name="T35" fmla="*/ 2523 h 3091"/>
              <a:gd name="T36" fmla="*/ 2496 w 3091"/>
              <a:gd name="T37" fmla="*/ 2440 h 3091"/>
              <a:gd name="T38" fmla="*/ 2249 w 3091"/>
              <a:gd name="T39" fmla="*/ 2645 h 3091"/>
              <a:gd name="T40" fmla="*/ 2286 w 3091"/>
              <a:gd name="T41" fmla="*/ 2903 h 3091"/>
              <a:gd name="T42" fmla="*/ 2094 w 3091"/>
              <a:gd name="T43" fmla="*/ 2991 h 3091"/>
              <a:gd name="T44" fmla="*/ 1922 w 3091"/>
              <a:gd name="T45" fmla="*/ 2796 h 3091"/>
              <a:gd name="T46" fmla="*/ 1605 w 3091"/>
              <a:gd name="T47" fmla="*/ 2850 h 3091"/>
              <a:gd name="T48" fmla="*/ 1508 w 3091"/>
              <a:gd name="T49" fmla="*/ 3091 h 3091"/>
              <a:gd name="T50" fmla="*/ 1298 w 3091"/>
              <a:gd name="T51" fmla="*/ 3072 h 3091"/>
              <a:gd name="T52" fmla="*/ 1247 w 3091"/>
              <a:gd name="T53" fmla="*/ 2816 h 3091"/>
              <a:gd name="T54" fmla="*/ 945 w 3091"/>
              <a:gd name="T55" fmla="*/ 2705 h 3091"/>
              <a:gd name="T56" fmla="*/ 741 w 3091"/>
              <a:gd name="T57" fmla="*/ 2866 h 3091"/>
              <a:gd name="T58" fmla="*/ 568 w 3091"/>
              <a:gd name="T59" fmla="*/ 2744 h 3091"/>
              <a:gd name="T60" fmla="*/ 652 w 3091"/>
              <a:gd name="T61" fmla="*/ 2497 h 3091"/>
              <a:gd name="T62" fmla="*/ 446 w 3091"/>
              <a:gd name="T63" fmla="*/ 2250 h 3091"/>
              <a:gd name="T64" fmla="*/ 188 w 3091"/>
              <a:gd name="T65" fmla="*/ 2287 h 3091"/>
              <a:gd name="T66" fmla="*/ 100 w 3091"/>
              <a:gd name="T67" fmla="*/ 2094 h 3091"/>
              <a:gd name="T68" fmla="*/ 296 w 3091"/>
              <a:gd name="T69" fmla="*/ 1922 h 3091"/>
              <a:gd name="T70" fmla="*/ 242 w 3091"/>
              <a:gd name="T71" fmla="*/ 1606 h 3091"/>
              <a:gd name="T72" fmla="*/ 0 w 3091"/>
              <a:gd name="T73" fmla="*/ 1509 h 3091"/>
              <a:gd name="T74" fmla="*/ 19 w 3091"/>
              <a:gd name="T75" fmla="*/ 1298 h 3091"/>
              <a:gd name="T76" fmla="*/ 275 w 3091"/>
              <a:gd name="T77" fmla="*/ 1247 h 3091"/>
              <a:gd name="T78" fmla="*/ 386 w 3091"/>
              <a:gd name="T79" fmla="*/ 946 h 3091"/>
              <a:gd name="T80" fmla="*/ 225 w 3091"/>
              <a:gd name="T81" fmla="*/ 741 h 3091"/>
              <a:gd name="T82" fmla="*/ 348 w 3091"/>
              <a:gd name="T83" fmla="*/ 568 h 3091"/>
              <a:gd name="T84" fmla="*/ 595 w 3091"/>
              <a:gd name="T85" fmla="*/ 652 h 3091"/>
              <a:gd name="T86" fmla="*/ 841 w 3091"/>
              <a:gd name="T87" fmla="*/ 447 h 3091"/>
              <a:gd name="T88" fmla="*/ 805 w 3091"/>
              <a:gd name="T89" fmla="*/ 189 h 3091"/>
              <a:gd name="T90" fmla="*/ 997 w 3091"/>
              <a:gd name="T91" fmla="*/ 100 h 3091"/>
              <a:gd name="T92" fmla="*/ 1169 w 3091"/>
              <a:gd name="T93" fmla="*/ 296 h 3091"/>
              <a:gd name="T94" fmla="*/ 1485 w 3091"/>
              <a:gd name="T95" fmla="*/ 242 h 3091"/>
              <a:gd name="T96" fmla="*/ 1582 w 3091"/>
              <a:gd name="T97" fmla="*/ 0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1" h="3091">
                <a:moveTo>
                  <a:pt x="1582" y="0"/>
                </a:moveTo>
                <a:lnTo>
                  <a:pt x="1793" y="20"/>
                </a:lnTo>
                <a:lnTo>
                  <a:pt x="1844" y="275"/>
                </a:lnTo>
                <a:cubicBezTo>
                  <a:pt x="1950" y="300"/>
                  <a:pt x="2051" y="338"/>
                  <a:pt x="2145" y="386"/>
                </a:cubicBezTo>
                <a:lnTo>
                  <a:pt x="2350" y="226"/>
                </a:lnTo>
                <a:lnTo>
                  <a:pt x="2523" y="348"/>
                </a:lnTo>
                <a:lnTo>
                  <a:pt x="2439" y="595"/>
                </a:lnTo>
                <a:cubicBezTo>
                  <a:pt x="2517" y="668"/>
                  <a:pt x="2586" y="751"/>
                  <a:pt x="2644" y="842"/>
                </a:cubicBezTo>
                <a:lnTo>
                  <a:pt x="2903" y="805"/>
                </a:lnTo>
                <a:lnTo>
                  <a:pt x="2991" y="997"/>
                </a:lnTo>
                <a:lnTo>
                  <a:pt x="2795" y="1169"/>
                </a:lnTo>
                <a:cubicBezTo>
                  <a:pt x="2826" y="1270"/>
                  <a:pt x="2844" y="1376"/>
                  <a:pt x="2849" y="1486"/>
                </a:cubicBezTo>
                <a:lnTo>
                  <a:pt x="3091" y="1583"/>
                </a:lnTo>
                <a:lnTo>
                  <a:pt x="3072" y="1793"/>
                </a:lnTo>
                <a:lnTo>
                  <a:pt x="2816" y="1844"/>
                </a:lnTo>
                <a:cubicBezTo>
                  <a:pt x="2791" y="1951"/>
                  <a:pt x="2753" y="2052"/>
                  <a:pt x="2705" y="2146"/>
                </a:cubicBezTo>
                <a:lnTo>
                  <a:pt x="2866" y="2351"/>
                </a:lnTo>
                <a:lnTo>
                  <a:pt x="2743" y="2523"/>
                </a:lnTo>
                <a:lnTo>
                  <a:pt x="2496" y="2440"/>
                </a:lnTo>
                <a:cubicBezTo>
                  <a:pt x="2423" y="2518"/>
                  <a:pt x="2340" y="2587"/>
                  <a:pt x="2249" y="2645"/>
                </a:cubicBezTo>
                <a:lnTo>
                  <a:pt x="2286" y="2903"/>
                </a:lnTo>
                <a:lnTo>
                  <a:pt x="2094" y="2991"/>
                </a:lnTo>
                <a:lnTo>
                  <a:pt x="1922" y="2796"/>
                </a:lnTo>
                <a:cubicBezTo>
                  <a:pt x="1821" y="2826"/>
                  <a:pt x="1715" y="2845"/>
                  <a:pt x="1605" y="2850"/>
                </a:cubicBezTo>
                <a:lnTo>
                  <a:pt x="1508" y="3091"/>
                </a:lnTo>
                <a:lnTo>
                  <a:pt x="1298" y="3072"/>
                </a:lnTo>
                <a:lnTo>
                  <a:pt x="1247" y="2816"/>
                </a:lnTo>
                <a:cubicBezTo>
                  <a:pt x="1140" y="2791"/>
                  <a:pt x="1039" y="2754"/>
                  <a:pt x="945" y="2705"/>
                </a:cubicBezTo>
                <a:lnTo>
                  <a:pt x="741" y="2866"/>
                </a:lnTo>
                <a:lnTo>
                  <a:pt x="568" y="2744"/>
                </a:lnTo>
                <a:lnTo>
                  <a:pt x="652" y="2497"/>
                </a:lnTo>
                <a:cubicBezTo>
                  <a:pt x="573" y="2423"/>
                  <a:pt x="504" y="2340"/>
                  <a:pt x="446" y="2250"/>
                </a:cubicBezTo>
                <a:lnTo>
                  <a:pt x="188" y="2287"/>
                </a:lnTo>
                <a:lnTo>
                  <a:pt x="100" y="2094"/>
                </a:lnTo>
                <a:lnTo>
                  <a:pt x="296" y="1922"/>
                </a:lnTo>
                <a:cubicBezTo>
                  <a:pt x="265" y="1821"/>
                  <a:pt x="247" y="1715"/>
                  <a:pt x="242" y="1606"/>
                </a:cubicBezTo>
                <a:lnTo>
                  <a:pt x="0" y="1509"/>
                </a:lnTo>
                <a:lnTo>
                  <a:pt x="19" y="1298"/>
                </a:lnTo>
                <a:lnTo>
                  <a:pt x="275" y="1247"/>
                </a:lnTo>
                <a:cubicBezTo>
                  <a:pt x="300" y="1141"/>
                  <a:pt x="337" y="1040"/>
                  <a:pt x="386" y="946"/>
                </a:cubicBezTo>
                <a:lnTo>
                  <a:pt x="225" y="741"/>
                </a:lnTo>
                <a:lnTo>
                  <a:pt x="348" y="568"/>
                </a:lnTo>
                <a:lnTo>
                  <a:pt x="595" y="652"/>
                </a:lnTo>
                <a:cubicBezTo>
                  <a:pt x="668" y="574"/>
                  <a:pt x="751" y="505"/>
                  <a:pt x="841" y="447"/>
                </a:cubicBezTo>
                <a:lnTo>
                  <a:pt x="805" y="189"/>
                </a:lnTo>
                <a:lnTo>
                  <a:pt x="997" y="100"/>
                </a:lnTo>
                <a:lnTo>
                  <a:pt x="1169" y="296"/>
                </a:lnTo>
                <a:cubicBezTo>
                  <a:pt x="1270" y="265"/>
                  <a:pt x="1376" y="247"/>
                  <a:pt x="1485" y="242"/>
                </a:cubicBezTo>
                <a:lnTo>
                  <a:pt x="158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7" name="Freeform 8"/>
          <p:cNvSpPr/>
          <p:nvPr>
            <p:custDataLst>
              <p:tags r:id="rId2"/>
            </p:custDataLst>
          </p:nvPr>
        </p:nvSpPr>
        <p:spPr bwMode="auto">
          <a:xfrm>
            <a:off x="8746331" y="2727643"/>
            <a:ext cx="2197100" cy="2203450"/>
          </a:xfrm>
          <a:custGeom>
            <a:avLst/>
            <a:gdLst>
              <a:gd name="T0" fmla="*/ 1884 w 3008"/>
              <a:gd name="T1" fmla="*/ 247 h 3009"/>
              <a:gd name="T2" fmla="*/ 2172 w 3008"/>
              <a:gd name="T3" fmla="*/ 155 h 3009"/>
              <a:gd name="T4" fmla="*/ 2336 w 3008"/>
              <a:gd name="T5" fmla="*/ 489 h 3009"/>
              <a:gd name="T6" fmla="*/ 2638 w 3008"/>
              <a:gd name="T7" fmla="*/ 513 h 3009"/>
              <a:gd name="T8" fmla="*/ 2662 w 3008"/>
              <a:gd name="T9" fmla="*/ 884 h 3009"/>
              <a:gd name="T10" fmla="*/ 2931 w 3008"/>
              <a:gd name="T11" fmla="*/ 1023 h 3009"/>
              <a:gd name="T12" fmla="*/ 2811 w 3008"/>
              <a:gd name="T13" fmla="*/ 1375 h 3009"/>
              <a:gd name="T14" fmla="*/ 3006 w 3008"/>
              <a:gd name="T15" fmla="*/ 1605 h 3009"/>
              <a:gd name="T16" fmla="*/ 2761 w 3008"/>
              <a:gd name="T17" fmla="*/ 1885 h 3009"/>
              <a:gd name="T18" fmla="*/ 2854 w 3008"/>
              <a:gd name="T19" fmla="*/ 2173 h 3009"/>
              <a:gd name="T20" fmla="*/ 2520 w 3008"/>
              <a:gd name="T21" fmla="*/ 2337 h 3009"/>
              <a:gd name="T22" fmla="*/ 2495 w 3008"/>
              <a:gd name="T23" fmla="*/ 2638 h 3009"/>
              <a:gd name="T24" fmla="*/ 2124 w 3008"/>
              <a:gd name="T25" fmla="*/ 2662 h 3009"/>
              <a:gd name="T26" fmla="*/ 1986 w 3008"/>
              <a:gd name="T27" fmla="*/ 2931 h 3009"/>
              <a:gd name="T28" fmla="*/ 1634 w 3008"/>
              <a:gd name="T29" fmla="*/ 2811 h 3009"/>
              <a:gd name="T30" fmla="*/ 1403 w 3008"/>
              <a:gd name="T31" fmla="*/ 3007 h 3009"/>
              <a:gd name="T32" fmla="*/ 1124 w 3008"/>
              <a:gd name="T33" fmla="*/ 2762 h 3009"/>
              <a:gd name="T34" fmla="*/ 836 w 3008"/>
              <a:gd name="T35" fmla="*/ 2854 h 3009"/>
              <a:gd name="T36" fmla="*/ 672 w 3008"/>
              <a:gd name="T37" fmla="*/ 2520 h 3009"/>
              <a:gd name="T38" fmla="*/ 370 w 3008"/>
              <a:gd name="T39" fmla="*/ 2496 h 3009"/>
              <a:gd name="T40" fmla="*/ 346 w 3008"/>
              <a:gd name="T41" fmla="*/ 2125 h 3009"/>
              <a:gd name="T42" fmla="*/ 77 w 3008"/>
              <a:gd name="T43" fmla="*/ 1987 h 3009"/>
              <a:gd name="T44" fmla="*/ 197 w 3008"/>
              <a:gd name="T45" fmla="*/ 1634 h 3009"/>
              <a:gd name="T46" fmla="*/ 1 w 3008"/>
              <a:gd name="T47" fmla="*/ 1404 h 3009"/>
              <a:gd name="T48" fmla="*/ 247 w 3008"/>
              <a:gd name="T49" fmla="*/ 1124 h 3009"/>
              <a:gd name="T50" fmla="*/ 154 w 3008"/>
              <a:gd name="T51" fmla="*/ 836 h 3009"/>
              <a:gd name="T52" fmla="*/ 488 w 3008"/>
              <a:gd name="T53" fmla="*/ 672 h 3009"/>
              <a:gd name="T54" fmla="*/ 513 w 3008"/>
              <a:gd name="T55" fmla="*/ 371 h 3009"/>
              <a:gd name="T56" fmla="*/ 884 w 3008"/>
              <a:gd name="T57" fmla="*/ 347 h 3009"/>
              <a:gd name="T58" fmla="*/ 1022 w 3008"/>
              <a:gd name="T59" fmla="*/ 78 h 3009"/>
              <a:gd name="T60" fmla="*/ 1374 w 3008"/>
              <a:gd name="T61" fmla="*/ 198 h 3009"/>
              <a:gd name="T62" fmla="*/ 1605 w 3008"/>
              <a:gd name="T63" fmla="*/ 2 h 3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08" h="3009">
                <a:moveTo>
                  <a:pt x="1661" y="201"/>
                </a:moveTo>
                <a:cubicBezTo>
                  <a:pt x="1738" y="210"/>
                  <a:pt x="1812" y="226"/>
                  <a:pt x="1884" y="247"/>
                </a:cubicBezTo>
                <a:lnTo>
                  <a:pt x="2016" y="88"/>
                </a:lnTo>
                <a:lnTo>
                  <a:pt x="2172" y="155"/>
                </a:lnTo>
                <a:lnTo>
                  <a:pt x="2148" y="360"/>
                </a:lnTo>
                <a:cubicBezTo>
                  <a:pt x="2215" y="398"/>
                  <a:pt x="2278" y="441"/>
                  <a:pt x="2336" y="489"/>
                </a:cubicBezTo>
                <a:lnTo>
                  <a:pt x="2519" y="392"/>
                </a:lnTo>
                <a:lnTo>
                  <a:pt x="2638" y="513"/>
                </a:lnTo>
                <a:lnTo>
                  <a:pt x="2537" y="694"/>
                </a:lnTo>
                <a:cubicBezTo>
                  <a:pt x="2584" y="754"/>
                  <a:pt x="2626" y="817"/>
                  <a:pt x="2662" y="884"/>
                </a:cubicBezTo>
                <a:lnTo>
                  <a:pt x="2867" y="865"/>
                </a:lnTo>
                <a:lnTo>
                  <a:pt x="2931" y="1023"/>
                </a:lnTo>
                <a:lnTo>
                  <a:pt x="2769" y="1151"/>
                </a:lnTo>
                <a:cubicBezTo>
                  <a:pt x="2789" y="1223"/>
                  <a:pt x="2803" y="1298"/>
                  <a:pt x="2811" y="1375"/>
                </a:cubicBezTo>
                <a:lnTo>
                  <a:pt x="3008" y="1436"/>
                </a:lnTo>
                <a:lnTo>
                  <a:pt x="3006" y="1605"/>
                </a:lnTo>
                <a:lnTo>
                  <a:pt x="2808" y="1662"/>
                </a:lnTo>
                <a:cubicBezTo>
                  <a:pt x="2799" y="1739"/>
                  <a:pt x="2783" y="1813"/>
                  <a:pt x="2761" y="1885"/>
                </a:cubicBezTo>
                <a:lnTo>
                  <a:pt x="2920" y="2017"/>
                </a:lnTo>
                <a:lnTo>
                  <a:pt x="2854" y="2173"/>
                </a:lnTo>
                <a:lnTo>
                  <a:pt x="2648" y="2149"/>
                </a:lnTo>
                <a:cubicBezTo>
                  <a:pt x="2611" y="2215"/>
                  <a:pt x="2568" y="2278"/>
                  <a:pt x="2520" y="2337"/>
                </a:cubicBezTo>
                <a:lnTo>
                  <a:pt x="2616" y="2520"/>
                </a:lnTo>
                <a:lnTo>
                  <a:pt x="2495" y="2638"/>
                </a:lnTo>
                <a:lnTo>
                  <a:pt x="2314" y="2538"/>
                </a:lnTo>
                <a:cubicBezTo>
                  <a:pt x="2255" y="2585"/>
                  <a:pt x="2191" y="2626"/>
                  <a:pt x="2124" y="2662"/>
                </a:cubicBezTo>
                <a:lnTo>
                  <a:pt x="2143" y="2868"/>
                </a:lnTo>
                <a:lnTo>
                  <a:pt x="1986" y="2931"/>
                </a:lnTo>
                <a:lnTo>
                  <a:pt x="1857" y="2770"/>
                </a:lnTo>
                <a:cubicBezTo>
                  <a:pt x="1785" y="2790"/>
                  <a:pt x="1710" y="2804"/>
                  <a:pt x="1634" y="2811"/>
                </a:cubicBezTo>
                <a:lnTo>
                  <a:pt x="1573" y="3009"/>
                </a:lnTo>
                <a:lnTo>
                  <a:pt x="1403" y="3007"/>
                </a:lnTo>
                <a:lnTo>
                  <a:pt x="1346" y="2809"/>
                </a:lnTo>
                <a:cubicBezTo>
                  <a:pt x="1270" y="2799"/>
                  <a:pt x="1195" y="2784"/>
                  <a:pt x="1124" y="2762"/>
                </a:cubicBezTo>
                <a:lnTo>
                  <a:pt x="992" y="2921"/>
                </a:lnTo>
                <a:lnTo>
                  <a:pt x="836" y="2854"/>
                </a:lnTo>
                <a:lnTo>
                  <a:pt x="859" y="2649"/>
                </a:lnTo>
                <a:cubicBezTo>
                  <a:pt x="793" y="2612"/>
                  <a:pt x="730" y="2568"/>
                  <a:pt x="672" y="2520"/>
                </a:cubicBezTo>
                <a:lnTo>
                  <a:pt x="489" y="2617"/>
                </a:lnTo>
                <a:lnTo>
                  <a:pt x="370" y="2496"/>
                </a:lnTo>
                <a:lnTo>
                  <a:pt x="471" y="2315"/>
                </a:lnTo>
                <a:cubicBezTo>
                  <a:pt x="424" y="2255"/>
                  <a:pt x="382" y="2192"/>
                  <a:pt x="346" y="2125"/>
                </a:cubicBezTo>
                <a:lnTo>
                  <a:pt x="140" y="2144"/>
                </a:lnTo>
                <a:lnTo>
                  <a:pt x="77" y="1987"/>
                </a:lnTo>
                <a:lnTo>
                  <a:pt x="239" y="1858"/>
                </a:lnTo>
                <a:cubicBezTo>
                  <a:pt x="219" y="1786"/>
                  <a:pt x="204" y="1711"/>
                  <a:pt x="197" y="1634"/>
                </a:cubicBezTo>
                <a:lnTo>
                  <a:pt x="0" y="1573"/>
                </a:lnTo>
                <a:lnTo>
                  <a:pt x="1" y="1404"/>
                </a:lnTo>
                <a:lnTo>
                  <a:pt x="200" y="1347"/>
                </a:lnTo>
                <a:cubicBezTo>
                  <a:pt x="209" y="1271"/>
                  <a:pt x="225" y="1196"/>
                  <a:pt x="247" y="1124"/>
                </a:cubicBezTo>
                <a:lnTo>
                  <a:pt x="88" y="992"/>
                </a:lnTo>
                <a:lnTo>
                  <a:pt x="154" y="836"/>
                </a:lnTo>
                <a:lnTo>
                  <a:pt x="359" y="860"/>
                </a:lnTo>
                <a:cubicBezTo>
                  <a:pt x="397" y="794"/>
                  <a:pt x="440" y="731"/>
                  <a:pt x="488" y="672"/>
                </a:cubicBezTo>
                <a:lnTo>
                  <a:pt x="391" y="489"/>
                </a:lnTo>
                <a:lnTo>
                  <a:pt x="513" y="371"/>
                </a:lnTo>
                <a:lnTo>
                  <a:pt x="693" y="471"/>
                </a:lnTo>
                <a:cubicBezTo>
                  <a:pt x="753" y="424"/>
                  <a:pt x="817" y="383"/>
                  <a:pt x="884" y="347"/>
                </a:cubicBezTo>
                <a:lnTo>
                  <a:pt x="865" y="141"/>
                </a:lnTo>
                <a:lnTo>
                  <a:pt x="1022" y="78"/>
                </a:lnTo>
                <a:lnTo>
                  <a:pt x="1150" y="240"/>
                </a:lnTo>
                <a:cubicBezTo>
                  <a:pt x="1223" y="219"/>
                  <a:pt x="1297" y="205"/>
                  <a:pt x="1374" y="198"/>
                </a:cubicBezTo>
                <a:lnTo>
                  <a:pt x="1435" y="0"/>
                </a:lnTo>
                <a:lnTo>
                  <a:pt x="1605" y="2"/>
                </a:lnTo>
                <a:lnTo>
                  <a:pt x="1661" y="20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8" name="椭圆 77"/>
          <p:cNvSpPr/>
          <p:nvPr/>
        </p:nvSpPr>
        <p:spPr>
          <a:xfrm>
            <a:off x="1622424" y="2129949"/>
            <a:ext cx="1997076" cy="1997076"/>
          </a:xfrm>
          <a:prstGeom prst="ellipse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9" name="椭圆 78"/>
          <p:cNvSpPr/>
          <p:nvPr/>
        </p:nvSpPr>
        <p:spPr>
          <a:xfrm>
            <a:off x="4299284" y="2504831"/>
            <a:ext cx="2564938" cy="2564938"/>
          </a:xfrm>
          <a:prstGeom prst="ellipse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0" name="椭圆 79"/>
          <p:cNvSpPr/>
          <p:nvPr>
            <p:custDataLst>
              <p:tags r:id="rId3"/>
            </p:custDataLst>
          </p:nvPr>
        </p:nvSpPr>
        <p:spPr>
          <a:xfrm>
            <a:off x="7289798" y="1819591"/>
            <a:ext cx="1527178" cy="1527178"/>
          </a:xfrm>
          <a:prstGeom prst="ellipse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1" name="椭圆 80"/>
          <p:cNvSpPr/>
          <p:nvPr>
            <p:custDataLst>
              <p:tags r:id="rId4"/>
            </p:custDataLst>
          </p:nvPr>
        </p:nvSpPr>
        <p:spPr>
          <a:xfrm>
            <a:off x="9044781" y="3038793"/>
            <a:ext cx="1581150" cy="1581150"/>
          </a:xfrm>
          <a:prstGeom prst="ellipse">
            <a:avLst/>
          </a:pr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3" name="矩形 82"/>
          <p:cNvSpPr/>
          <p:nvPr/>
        </p:nvSpPr>
        <p:spPr>
          <a:xfrm>
            <a:off x="1737995" y="2592070"/>
            <a:ext cx="1802130" cy="1259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分析班级上一学期学业困难学生学业辅导效果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516120" y="3155315"/>
            <a:ext cx="2251710" cy="1464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针对学业辅导效果不佳的学生，通过谈话等方式了解学生具体情况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>
            <p:custDataLst>
              <p:tags r:id="rId5"/>
            </p:custDataLst>
          </p:nvPr>
        </p:nvSpPr>
        <p:spPr>
          <a:xfrm>
            <a:off x="9121712" y="3510752"/>
            <a:ext cx="1571433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联系学生家长，家校联合帮扶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798575" y="234824"/>
            <a:ext cx="46225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总结班级学业辅导效果</a:t>
            </a:r>
            <a:endParaRPr lang="zh-CN" altLang="en-US" sz="2800" b="1" kern="100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310761" y="325508"/>
            <a:ext cx="396547" cy="341851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30" y="6187109"/>
            <a:ext cx="665748" cy="650343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7304977" y="2209637"/>
            <a:ext cx="1571433" cy="78359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通过班级党员、学习委员了解学生日常表现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5 -3.33333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90000" decel="1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3.7037E-7 L -0.25 -3.7037E-7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-3.33333E-6 L -0.25 -3.33333E-6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90000" decel="1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1.48148E-6 L -0.25 1.48148E-6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  <p:bldP spid="74" grpId="1" bldLvl="0" animBg="1"/>
      <p:bldP spid="74" grpId="2" bldLvl="0" animBg="1"/>
      <p:bldP spid="75" grpId="0" bldLvl="0" animBg="1"/>
      <p:bldP spid="75" grpId="1" bldLvl="0" animBg="1"/>
      <p:bldP spid="75" grpId="2" bldLvl="0" animBg="1"/>
      <p:bldP spid="76" grpId="0" bldLvl="0" animBg="1"/>
      <p:bldP spid="76" grpId="1" bldLvl="0" animBg="1"/>
      <p:bldP spid="76" grpId="2" bldLvl="0" animBg="1"/>
      <p:bldP spid="77" grpId="0" bldLvl="0" animBg="1"/>
      <p:bldP spid="77" grpId="1" bldLvl="0" animBg="1"/>
      <p:bldP spid="77" grpId="2" bldLvl="0" animBg="1"/>
      <p:bldP spid="78" grpId="0" bldLvl="0" animBg="1"/>
      <p:bldP spid="79" grpId="0" bldLvl="0" animBg="1"/>
      <p:bldP spid="80" grpId="0" bldLvl="0" animBg="1"/>
      <p:bldP spid="81" grpId="0" bldLvl="0" animBg="1"/>
      <p:bldP spid="83" grpId="0"/>
      <p:bldP spid="85" grpId="0"/>
      <p:bldP spid="88" grpId="0"/>
      <p:bldP spid="20" grpId="0"/>
      <p:bldP spid="20" grpId="1"/>
      <p:bldP spid="21" grpId="0" bldLvl="0" animBg="1"/>
      <p:bldP spid="21" grpId="1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1894840" y="2919095"/>
            <a:ext cx="84023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dirty="0" smtClean="0">
                <a:sym typeface="+mn-ea"/>
              </a:rPr>
              <a:t>总结收获和存在的问题</a:t>
            </a:r>
            <a:endParaRPr lang="zh-CN" altLang="en-US" b="1" kern="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677610" y="4150757"/>
            <a:ext cx="6836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总结班级收获 </a:t>
            </a:r>
            <a:r>
              <a:rPr lang="en-US" altLang="zh-CN" dirty="0"/>
              <a:t>/ </a:t>
            </a:r>
            <a:r>
              <a:rPr lang="zh-CN" altLang="en-US" dirty="0"/>
              <a:t>分析</a:t>
            </a:r>
            <a:r>
              <a:rPr lang="zh-CN" dirty="0"/>
              <a:t>存在的问题</a:t>
            </a:r>
            <a:endParaRPr lang="zh-CN" dirty="0"/>
          </a:p>
        </p:txBody>
      </p:sp>
      <p:sp>
        <p:nvSpPr>
          <p:cNvPr id="14" name="Freeform 5"/>
          <p:cNvSpPr/>
          <p:nvPr/>
        </p:nvSpPr>
        <p:spPr bwMode="auto">
          <a:xfrm>
            <a:off x="4454430" y="-1323744"/>
            <a:ext cx="3283140" cy="3727743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4065249" y="-1765627"/>
            <a:ext cx="4061502" cy="4611510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5424469" y="18024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prstClr val="white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2</a:t>
            </a:r>
            <a:endParaRPr lang="zh-CN" altLang="en-US" sz="12000" b="1" dirty="0">
              <a:solidFill>
                <a:prstClr val="white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5176768" y="1629977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49142" y="1287628"/>
            <a:ext cx="2894408" cy="1738898"/>
            <a:chOff x="1549142" y="1621973"/>
            <a:chExt cx="2894408" cy="1738898"/>
          </a:xfrm>
        </p:grpSpPr>
        <p:sp>
          <p:nvSpPr>
            <p:cNvPr id="24" name="圆角矩形 23"/>
            <p:cNvSpPr/>
            <p:nvPr/>
          </p:nvSpPr>
          <p:spPr>
            <a:xfrm>
              <a:off x="1549142" y="162197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" name="同侧圆角矩形 1"/>
            <p:cNvSpPr/>
            <p:nvPr/>
          </p:nvSpPr>
          <p:spPr>
            <a:xfrm>
              <a:off x="1563550" y="1641593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9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49142" y="4016868"/>
            <a:ext cx="2889650" cy="1738898"/>
            <a:chOff x="1549142" y="4351213"/>
            <a:chExt cx="2889650" cy="1738898"/>
          </a:xfrm>
        </p:grpSpPr>
        <p:sp>
          <p:nvSpPr>
            <p:cNvPr id="33" name="圆角矩形 32"/>
            <p:cNvSpPr/>
            <p:nvPr/>
          </p:nvSpPr>
          <p:spPr>
            <a:xfrm>
              <a:off x="1549142" y="435121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同侧圆角矩形 33"/>
            <p:cNvSpPr/>
            <p:nvPr/>
          </p:nvSpPr>
          <p:spPr>
            <a:xfrm>
              <a:off x="1558792" y="4362832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9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57355" y="1287628"/>
            <a:ext cx="2889650" cy="1738898"/>
            <a:chOff x="7757355" y="1621973"/>
            <a:chExt cx="2889650" cy="1738898"/>
          </a:xfrm>
        </p:grpSpPr>
        <p:sp>
          <p:nvSpPr>
            <p:cNvPr id="36" name="圆角矩形 35"/>
            <p:cNvSpPr/>
            <p:nvPr/>
          </p:nvSpPr>
          <p:spPr>
            <a:xfrm>
              <a:off x="7757355" y="162197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7" name="同侧圆角矩形 36"/>
            <p:cNvSpPr/>
            <p:nvPr/>
          </p:nvSpPr>
          <p:spPr>
            <a:xfrm>
              <a:off x="7767005" y="1633592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9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57355" y="4016868"/>
            <a:ext cx="2889650" cy="1738898"/>
            <a:chOff x="7757355" y="4351213"/>
            <a:chExt cx="2889650" cy="1738898"/>
          </a:xfrm>
        </p:grpSpPr>
        <p:sp>
          <p:nvSpPr>
            <p:cNvPr id="39" name="圆角矩形 38"/>
            <p:cNvSpPr/>
            <p:nvPr/>
          </p:nvSpPr>
          <p:spPr>
            <a:xfrm>
              <a:off x="7757355" y="435121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0" name="同侧圆角矩形 39"/>
            <p:cNvSpPr/>
            <p:nvPr/>
          </p:nvSpPr>
          <p:spPr>
            <a:xfrm>
              <a:off x="7767005" y="4362832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9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912547" y="1339103"/>
            <a:ext cx="215869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班级集体获奖情况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44345" y="1990725"/>
            <a:ext cx="268033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班集体在学校或北京市获奖情况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20760" y="1339103"/>
            <a:ext cx="215869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班级同学获奖情况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952740" y="1990725"/>
            <a:ext cx="26943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班级同学获得各类奖学金和荣誉情况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66875" y="4067810"/>
            <a:ext cx="27578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班级同学参加竞赛情况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44381" y="4719910"/>
            <a:ext cx="249502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班级同学参加校级、省部级、全国和国际竞赛情况。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766685" y="4067810"/>
            <a:ext cx="292925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班级同学参加学术研究情况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952594" y="4719910"/>
            <a:ext cx="249502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班级同学参加学术研究和发表文章情况。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006327" y="2432024"/>
            <a:ext cx="2179347" cy="217934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53" name="直接连接符 52"/>
          <p:cNvCxnSpPr/>
          <p:nvPr/>
        </p:nvCxnSpPr>
        <p:spPr>
          <a:xfrm rot="18900000">
            <a:off x="4921754" y="1937548"/>
            <a:ext cx="0" cy="819807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 rot="18900000">
            <a:off x="7270246" y="4286039"/>
            <a:ext cx="0" cy="819807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13500000">
            <a:off x="4921755" y="4286040"/>
            <a:ext cx="0" cy="819807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13500000">
            <a:off x="7270247" y="1937549"/>
            <a:ext cx="0" cy="819807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6"/>
          <p:cNvSpPr txBox="1"/>
          <p:nvPr/>
        </p:nvSpPr>
        <p:spPr>
          <a:xfrm>
            <a:off x="5232148" y="3654943"/>
            <a:ext cx="1727705" cy="43053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2800" b="1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5859796" y="3020881"/>
            <a:ext cx="472409" cy="474369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093B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798830" y="234950"/>
            <a:ext cx="39782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总结班级收获</a:t>
            </a:r>
            <a:endParaRPr lang="zh-CN" altLang="en-US" sz="2800" b="1" kern="100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310761" y="325508"/>
            <a:ext cx="396547" cy="341851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30" y="6187109"/>
            <a:ext cx="665748" cy="65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8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88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8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88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3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3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4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6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3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3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75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25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0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2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75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25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19" grpId="0" animBg="1"/>
      <p:bldP spid="19" grpId="1" animBg="1"/>
      <p:bldP spid="19" grpId="2" animBg="1"/>
      <p:bldP spid="21" grpId="0"/>
      <p:bldP spid="30" grpId="0" animBg="1"/>
      <p:bldP spid="31" grpId="0"/>
      <p:bldP spid="31" grpId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806115" y="2075184"/>
            <a:ext cx="1720431" cy="2134001"/>
            <a:chOff x="1110504" y="1492274"/>
            <a:chExt cx="1909505" cy="2368526"/>
          </a:xfrm>
          <a:solidFill>
            <a:srgbClr val="093B5C"/>
          </a:solidFill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5" name="组合 4"/>
            <p:cNvGrpSpPr/>
            <p:nvPr/>
          </p:nvGrpSpPr>
          <p:grpSpPr>
            <a:xfrm rot="10985882">
              <a:off x="2272100" y="1492274"/>
              <a:ext cx="747909" cy="1173537"/>
              <a:chOff x="1335314" y="4786756"/>
              <a:chExt cx="1122806" cy="1761783"/>
            </a:xfrm>
            <a:grpFill/>
          </p:grpSpPr>
          <p:grpSp>
            <p:nvGrpSpPr>
              <p:cNvPr id="9" name="组合 8"/>
              <p:cNvGrpSpPr/>
              <p:nvPr/>
            </p:nvGrpSpPr>
            <p:grpSpPr>
              <a:xfrm rot="21435440">
                <a:off x="1441603" y="4786756"/>
                <a:ext cx="1016517" cy="1761783"/>
                <a:chOff x="4376258" y="4808160"/>
                <a:chExt cx="1016517" cy="1761783"/>
              </a:xfrm>
              <a:grpFill/>
            </p:grpSpPr>
            <p:sp>
              <p:nvSpPr>
                <p:cNvPr id="11" name="任意多边形 10"/>
                <p:cNvSpPr/>
                <p:nvPr>
                  <p:custDataLst>
                    <p:tags r:id="rId2"/>
                  </p:custDataLst>
                </p:nvPr>
              </p:nvSpPr>
              <p:spPr>
                <a:xfrm rot="18857641">
                  <a:off x="3748178" y="5511022"/>
                  <a:ext cx="1687001" cy="430842"/>
                </a:xfrm>
                <a:custGeom>
                  <a:avLst/>
                  <a:gdLst>
                    <a:gd name="connsiteX0" fmla="*/ 1540473 w 1550160"/>
                    <a:gd name="connsiteY0" fmla="*/ 0 h 430842"/>
                    <a:gd name="connsiteX1" fmla="*/ 1550160 w 1550160"/>
                    <a:gd name="connsiteY1" fmla="*/ 430842 h 430842"/>
                    <a:gd name="connsiteX2" fmla="*/ 208312 w 1550160"/>
                    <a:gd name="connsiteY2" fmla="*/ 430842 h 430842"/>
                    <a:gd name="connsiteX3" fmla="*/ 0 w 1550160"/>
                    <a:gd name="connsiteY3" fmla="*/ 222530 h 430842"/>
                    <a:gd name="connsiteX4" fmla="*/ 0 w 1550160"/>
                    <a:gd name="connsiteY4" fmla="*/ 208312 h 430842"/>
                    <a:gd name="connsiteX5" fmla="*/ 208312 w 1550160"/>
                    <a:gd name="connsiteY5" fmla="*/ 0 h 43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60" h="430842">
                      <a:moveTo>
                        <a:pt x="1540473" y="0"/>
                      </a:moveTo>
                      <a:lnTo>
                        <a:pt x="1550160" y="430842"/>
                      </a:lnTo>
                      <a:lnTo>
                        <a:pt x="208312" y="430842"/>
                      </a:lnTo>
                      <a:cubicBezTo>
                        <a:pt x="93264" y="430842"/>
                        <a:pt x="0" y="337578"/>
                        <a:pt x="0" y="222530"/>
                      </a:cubicBezTo>
                      <a:lnTo>
                        <a:pt x="0" y="208312"/>
                      </a:lnTo>
                      <a:cubicBezTo>
                        <a:pt x="0" y="93264"/>
                        <a:pt x="93264" y="0"/>
                        <a:pt x="2083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矩形 11"/>
                <p:cNvSpPr/>
                <p:nvPr>
                  <p:custDataLst>
                    <p:tags r:id="rId3"/>
                  </p:custDataLst>
                </p:nvPr>
              </p:nvSpPr>
              <p:spPr>
                <a:xfrm rot="2615405">
                  <a:off x="5160547" y="4808160"/>
                  <a:ext cx="232228" cy="434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" name="直接连接符 9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1335314" y="5370285"/>
                <a:ext cx="725714" cy="78377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同心圆 5"/>
            <p:cNvSpPr/>
            <p:nvPr>
              <p:custDataLst>
                <p:tags r:id="rId5"/>
              </p:custDataLst>
            </p:nvPr>
          </p:nvSpPr>
          <p:spPr>
            <a:xfrm>
              <a:off x="1110504" y="2397820"/>
              <a:ext cx="1462980" cy="1462980"/>
            </a:xfrm>
            <a:prstGeom prst="donut">
              <a:avLst>
                <a:gd name="adj" fmla="val 7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4855441" y="1498161"/>
            <a:ext cx="2290113" cy="2711024"/>
            <a:chOff x="3743675" y="972847"/>
            <a:chExt cx="2541794" cy="3008963"/>
          </a:xfrm>
          <a:solidFill>
            <a:srgbClr val="093B5C"/>
          </a:solidFill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14" name="组合 13"/>
            <p:cNvGrpSpPr/>
            <p:nvPr/>
          </p:nvGrpSpPr>
          <p:grpSpPr>
            <a:xfrm rot="11163297">
              <a:off x="5364849" y="972847"/>
              <a:ext cx="920620" cy="1444536"/>
              <a:chOff x="1335314" y="4786756"/>
              <a:chExt cx="1122806" cy="1761783"/>
            </a:xfrm>
            <a:grpFill/>
          </p:grpSpPr>
          <p:grpSp>
            <p:nvGrpSpPr>
              <p:cNvPr id="16" name="组合 15"/>
              <p:cNvGrpSpPr/>
              <p:nvPr/>
            </p:nvGrpSpPr>
            <p:grpSpPr>
              <a:xfrm rot="21435440">
                <a:off x="1441601" y="4786756"/>
                <a:ext cx="1016519" cy="1761783"/>
                <a:chOff x="4376256" y="4808160"/>
                <a:chExt cx="1016519" cy="1761783"/>
              </a:xfrm>
              <a:grpFill/>
            </p:grpSpPr>
            <p:sp>
              <p:nvSpPr>
                <p:cNvPr id="18" name="任意多边形 17"/>
                <p:cNvSpPr/>
                <p:nvPr>
                  <p:custDataLst>
                    <p:tags r:id="rId7"/>
                  </p:custDataLst>
                </p:nvPr>
              </p:nvSpPr>
              <p:spPr>
                <a:xfrm rot="18857641">
                  <a:off x="3748177" y="5511021"/>
                  <a:ext cx="1687001" cy="430843"/>
                </a:xfrm>
                <a:custGeom>
                  <a:avLst/>
                  <a:gdLst>
                    <a:gd name="connsiteX0" fmla="*/ 1540473 w 1550160"/>
                    <a:gd name="connsiteY0" fmla="*/ 0 h 430842"/>
                    <a:gd name="connsiteX1" fmla="*/ 1550160 w 1550160"/>
                    <a:gd name="connsiteY1" fmla="*/ 430842 h 430842"/>
                    <a:gd name="connsiteX2" fmla="*/ 208312 w 1550160"/>
                    <a:gd name="connsiteY2" fmla="*/ 430842 h 430842"/>
                    <a:gd name="connsiteX3" fmla="*/ 0 w 1550160"/>
                    <a:gd name="connsiteY3" fmla="*/ 222530 h 430842"/>
                    <a:gd name="connsiteX4" fmla="*/ 0 w 1550160"/>
                    <a:gd name="connsiteY4" fmla="*/ 208312 h 430842"/>
                    <a:gd name="connsiteX5" fmla="*/ 208312 w 1550160"/>
                    <a:gd name="connsiteY5" fmla="*/ 0 h 43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60" h="430842">
                      <a:moveTo>
                        <a:pt x="1540473" y="0"/>
                      </a:moveTo>
                      <a:lnTo>
                        <a:pt x="1550160" y="430842"/>
                      </a:lnTo>
                      <a:lnTo>
                        <a:pt x="208312" y="430842"/>
                      </a:lnTo>
                      <a:cubicBezTo>
                        <a:pt x="93264" y="430842"/>
                        <a:pt x="0" y="337578"/>
                        <a:pt x="0" y="222530"/>
                      </a:cubicBezTo>
                      <a:lnTo>
                        <a:pt x="0" y="208312"/>
                      </a:lnTo>
                      <a:cubicBezTo>
                        <a:pt x="0" y="93264"/>
                        <a:pt x="93264" y="0"/>
                        <a:pt x="2083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>
                  <p:custDataLst>
                    <p:tags r:id="rId8"/>
                  </p:custDataLst>
                </p:nvPr>
              </p:nvSpPr>
              <p:spPr>
                <a:xfrm rot="2615405">
                  <a:off x="5160547" y="4808160"/>
                  <a:ext cx="232228" cy="434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7" name="直接连接符 16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1335314" y="5370285"/>
                <a:ext cx="725714" cy="78377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同心圆 14"/>
            <p:cNvSpPr/>
            <p:nvPr>
              <p:custDataLst>
                <p:tags r:id="rId10"/>
              </p:custDataLst>
            </p:nvPr>
          </p:nvSpPr>
          <p:spPr>
            <a:xfrm>
              <a:off x="3743675" y="2046514"/>
              <a:ext cx="1935296" cy="1935296"/>
            </a:xfrm>
            <a:prstGeom prst="donut">
              <a:avLst>
                <a:gd name="adj" fmla="val 7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7975683" y="1003359"/>
            <a:ext cx="2932718" cy="3205826"/>
            <a:chOff x="6928897" y="501066"/>
            <a:chExt cx="3255021" cy="3558143"/>
          </a:xfrm>
          <a:solidFill>
            <a:srgbClr val="093B5C"/>
          </a:solidFill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21" name="同心圆 20"/>
            <p:cNvSpPr/>
            <p:nvPr>
              <p:custDataLst>
                <p:tags r:id="rId12"/>
              </p:custDataLst>
            </p:nvPr>
          </p:nvSpPr>
          <p:spPr>
            <a:xfrm>
              <a:off x="6928897" y="1695115"/>
              <a:ext cx="2364094" cy="2364094"/>
            </a:xfrm>
            <a:prstGeom prst="donut">
              <a:avLst>
                <a:gd name="adj" fmla="val 7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rot="11228489">
              <a:off x="9086218" y="501066"/>
              <a:ext cx="1097700" cy="1722391"/>
              <a:chOff x="1335314" y="4786756"/>
              <a:chExt cx="1122806" cy="1761783"/>
            </a:xfrm>
            <a:grpFill/>
          </p:grpSpPr>
          <p:grpSp>
            <p:nvGrpSpPr>
              <p:cNvPr id="23" name="组合 22"/>
              <p:cNvGrpSpPr/>
              <p:nvPr/>
            </p:nvGrpSpPr>
            <p:grpSpPr>
              <a:xfrm rot="21435440">
                <a:off x="1441603" y="4786756"/>
                <a:ext cx="1016517" cy="1761783"/>
                <a:chOff x="4376258" y="4808160"/>
                <a:chExt cx="1016517" cy="1761783"/>
              </a:xfrm>
              <a:grpFill/>
            </p:grpSpPr>
            <p:sp>
              <p:nvSpPr>
                <p:cNvPr id="25" name="任意多边形 24"/>
                <p:cNvSpPr/>
                <p:nvPr>
                  <p:custDataLst>
                    <p:tags r:id="rId13"/>
                  </p:custDataLst>
                </p:nvPr>
              </p:nvSpPr>
              <p:spPr>
                <a:xfrm rot="18857641">
                  <a:off x="3748178" y="5511022"/>
                  <a:ext cx="1687001" cy="430842"/>
                </a:xfrm>
                <a:custGeom>
                  <a:avLst/>
                  <a:gdLst>
                    <a:gd name="connsiteX0" fmla="*/ 1540473 w 1550160"/>
                    <a:gd name="connsiteY0" fmla="*/ 0 h 430842"/>
                    <a:gd name="connsiteX1" fmla="*/ 1550160 w 1550160"/>
                    <a:gd name="connsiteY1" fmla="*/ 430842 h 430842"/>
                    <a:gd name="connsiteX2" fmla="*/ 208312 w 1550160"/>
                    <a:gd name="connsiteY2" fmla="*/ 430842 h 430842"/>
                    <a:gd name="connsiteX3" fmla="*/ 0 w 1550160"/>
                    <a:gd name="connsiteY3" fmla="*/ 222530 h 430842"/>
                    <a:gd name="connsiteX4" fmla="*/ 0 w 1550160"/>
                    <a:gd name="connsiteY4" fmla="*/ 208312 h 430842"/>
                    <a:gd name="connsiteX5" fmla="*/ 208312 w 1550160"/>
                    <a:gd name="connsiteY5" fmla="*/ 0 h 43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60" h="430842">
                      <a:moveTo>
                        <a:pt x="1540473" y="0"/>
                      </a:moveTo>
                      <a:lnTo>
                        <a:pt x="1550160" y="430842"/>
                      </a:lnTo>
                      <a:lnTo>
                        <a:pt x="208312" y="430842"/>
                      </a:lnTo>
                      <a:cubicBezTo>
                        <a:pt x="93264" y="430842"/>
                        <a:pt x="0" y="337578"/>
                        <a:pt x="0" y="222530"/>
                      </a:cubicBezTo>
                      <a:lnTo>
                        <a:pt x="0" y="208312"/>
                      </a:lnTo>
                      <a:cubicBezTo>
                        <a:pt x="0" y="93264"/>
                        <a:pt x="93264" y="0"/>
                        <a:pt x="2083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14"/>
                  </p:custDataLst>
                </p:nvPr>
              </p:nvSpPr>
              <p:spPr>
                <a:xfrm rot="2615405">
                  <a:off x="5160547" y="4808160"/>
                  <a:ext cx="232228" cy="434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4" name="直接连接符 23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1335314" y="5370285"/>
                <a:ext cx="725714" cy="78377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1822657" y="3342338"/>
            <a:ext cx="128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93B5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课堂考勤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93B5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7975600" y="2891790"/>
            <a:ext cx="209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93B5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学业困难情况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93B5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4962176" y="3114390"/>
            <a:ext cx="153019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93B5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诚信考试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93B5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19"/>
            </p:custDataLst>
          </p:nvPr>
        </p:nvSpPr>
        <p:spPr>
          <a:xfrm>
            <a:off x="1083858" y="4410371"/>
            <a:ext cx="276022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总结班级同学上课情况，是否存在翘课、迟到、早退、上课玩手机和睡觉等情况。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>
            <p:custDataLst>
              <p:tags r:id="rId20"/>
            </p:custDataLst>
          </p:nvPr>
        </p:nvSpPr>
        <p:spPr>
          <a:xfrm>
            <a:off x="4347160" y="4410371"/>
            <a:ext cx="276022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班级同学在各类考试和学术研究中是否存在作弊情况。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>
            <p:custDataLst>
              <p:tags r:id="rId21"/>
            </p:custDataLst>
          </p:nvPr>
        </p:nvSpPr>
        <p:spPr>
          <a:xfrm>
            <a:off x="7660573" y="4410371"/>
            <a:ext cx="276022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分析班级同学学业困难原因，制定学业帮扶计划。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798575" y="234824"/>
            <a:ext cx="46225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分析存在的问题</a:t>
            </a:r>
            <a:endParaRPr lang="zh-CN" altLang="en-US" sz="2800" b="1" kern="100" dirty="0">
              <a:solidFill>
                <a:srgbClr val="093B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310761" y="325508"/>
            <a:ext cx="396547" cy="341851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30" y="6187109"/>
            <a:ext cx="665748" cy="6503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80"/>
                            </p:stCondLst>
                            <p:childTnLst>
                              <p:par>
                                <p:cTn id="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8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8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 bldLvl="0" animBg="1"/>
      <p:bldP spid="34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108880" y="3001177"/>
            <a:ext cx="797424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kern="1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sym typeface="+mn-ea"/>
              </a:rPr>
              <a:t>确定新学期学习目标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677610" y="4150757"/>
            <a:ext cx="6836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0">
                <a:solidFill>
                  <a:srgbClr val="093B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分析班级所在年级学习特点 </a:t>
            </a:r>
            <a:r>
              <a:rPr lang="en-US" altLang="zh-CN" dirty="0"/>
              <a:t>/</a:t>
            </a:r>
            <a:r>
              <a:rPr lang="zh-CN" altLang="en-US" dirty="0"/>
              <a:t>制定学习目标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Freeform 5"/>
          <p:cNvSpPr/>
          <p:nvPr/>
        </p:nvSpPr>
        <p:spPr bwMode="auto">
          <a:xfrm>
            <a:off x="4454430" y="-1323744"/>
            <a:ext cx="3283140" cy="3727743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rgbClr val="093B5C"/>
          </a:solidFill>
          <a:ln w="25400">
            <a:solidFill>
              <a:srgbClr val="08345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4065249" y="-1765627"/>
            <a:ext cx="4061502" cy="4611510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5424469" y="18024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prstClr val="white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3</a:t>
            </a:r>
            <a:endParaRPr lang="zh-CN" altLang="en-US" sz="12000" b="1" dirty="0">
              <a:solidFill>
                <a:prstClr val="white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5176768" y="1629977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THTEE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bldLvl="0" animBg="1"/>
      <p:bldP spid="14" grpId="1" bldLvl="0" animBg="1"/>
      <p:bldP spid="14" grpId="2" bldLvl="0" animBg="1"/>
      <p:bldP spid="24" grpId="0" bldLvl="0" animBg="1"/>
      <p:bldP spid="24" grpId="1" bldLvl="0" animBg="1"/>
      <p:bldP spid="24" grpId="2" bldLvl="0" animBg="1"/>
      <p:bldP spid="26" grpId="0"/>
      <p:bldP spid="26" grpId="1"/>
      <p:bldP spid="26" grpId="2"/>
      <p:bldP spid="16" grpId="0"/>
      <p:bldP spid="8" grpId="0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0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1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2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3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4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5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6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7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8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19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0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1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2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3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4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5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6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27.xml><?xml version="1.0" encoding="utf-8"?>
<p:tagLst xmlns:p="http://schemas.openxmlformats.org/presentationml/2006/main">
  <p:tag name="KSO_WM_DIAGRAM_VIRTUALLY_FRAME" val="{&quot;height&quot;:273.99999999999994,&quot;left&quot;:545.1874803149606,&quot;top&quot;:114.27503937007873,&quot;width&quot;:316.50000000000017}"/>
</p:tagLst>
</file>

<file path=ppt/tags/tag28.xml><?xml version="1.0" encoding="utf-8"?>
<p:tagLst xmlns:p="http://schemas.openxmlformats.org/presentationml/2006/main">
  <p:tag name="KSO_WM_DIAGRAM_VIRTUALLY_FRAME" val="{&quot;height&quot;:273.99999999999994,&quot;left&quot;:545.1874803149606,&quot;top&quot;:114.27503937007873,&quot;width&quot;:316.50000000000017}"/>
</p:tagLst>
</file>

<file path=ppt/tags/tag29.xml><?xml version="1.0" encoding="utf-8"?>
<p:tagLst xmlns:p="http://schemas.openxmlformats.org/presentationml/2006/main">
  <p:tag name="KSO_WM_DIAGRAM_VIRTUALLY_FRAME" val="{&quot;height&quot;:273.99999999999994,&quot;left&quot;:545.1874803149606,&quot;top&quot;:114.27503937007873,&quot;width&quot;:316.50000000000017}"/>
</p:tagLst>
</file>

<file path=ppt/tags/tag3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30.xml><?xml version="1.0" encoding="utf-8"?>
<p:tagLst xmlns:p="http://schemas.openxmlformats.org/presentationml/2006/main">
  <p:tag name="KSO_WM_DIAGRAM_VIRTUALLY_FRAME" val="{&quot;height&quot;:273.99999999999994,&quot;left&quot;:545.1874803149606,&quot;top&quot;:114.27503937007873,&quot;width&quot;:316.50000000000017}"/>
</p:tagLst>
</file>

<file path=ppt/tags/tag31.xml><?xml version="1.0" encoding="utf-8"?>
<p:tagLst xmlns:p="http://schemas.openxmlformats.org/presentationml/2006/main">
  <p:tag name="KSO_WM_DIAGRAM_VIRTUALLY_FRAME" val="{&quot;height&quot;:273.99999999999994,&quot;left&quot;:545.1874803149606,&quot;top&quot;:114.27503937007873,&quot;width&quot;:316.50000000000017}"/>
</p:tagLst>
</file>

<file path=ppt/tags/tag32.xml><?xml version="1.0" encoding="utf-8"?>
<p:tagLst xmlns:p="http://schemas.openxmlformats.org/presentationml/2006/main">
  <p:tag name="KSO_WM_DIAGRAM_VIRTUALLY_FRAME" val="{&quot;height&quot;:273.99999999999994,&quot;left&quot;:545.1874803149606,&quot;top&quot;:114.27503937007873,&quot;width&quot;:316.50000000000017}"/>
</p:tagLst>
</file>

<file path=ppt/tags/tag33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34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35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36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37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38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39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40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1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2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3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4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5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6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7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8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49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5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50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51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52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53.xml><?xml version="1.0" encoding="utf-8"?>
<p:tagLst xmlns:p="http://schemas.openxmlformats.org/presentationml/2006/main">
  <p:tag name="KSO_WM_DIAGRAM_VIRTUALLY_FRAME" val="{&quot;height&quot;:343.3951968503937,&quot;left&quot;:85.34314960629919,&quot;top&quot;:79.00464566929134,&quot;width&quot;:773.5860629921261}"/>
</p:tagLst>
</file>

<file path=ppt/tags/tag54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55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56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57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58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59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6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60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61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62.xml><?xml version="1.0" encoding="utf-8"?>
<p:tagLst xmlns:p="http://schemas.openxmlformats.org/presentationml/2006/main">
  <p:tag name="KSO_WM_DIAGRAM_VIRTUALLY_FRAME" val="{&quot;height&quot;:324.48590551181104,&quot;left&quot;:426.2799212598426,&quot;top&quot;:111.09866141732284,&quot;width&quot;:454.1471653543305}"/>
</p:tagLst>
</file>

<file path=ppt/tags/tag63.xml><?xml version="1.0" encoding="utf-8"?>
<p:tagLst xmlns:p="http://schemas.openxmlformats.org/presentationml/2006/main">
  <p:tag name="ISPRING_ULTRA_SCORM_COURSE_ID" val="FF06BB66-DAEF-4369-B8FC-1EE6358DF4B6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DkVv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5Fb5IzRbB6igDAACGDAAAJwAAAHVuaXZlcnNhbC9mbGFzaF9wdWJsaXNoaW5nX3NldHRpbmdzLnhtbNVX3W7aMBS+5yksT70soR1dOxSopgIaaguosK29qkxsiFXHzmIbSq/2NHuwPcmOY6Cgdl36g7QhIeLz853/ExMe3yYCTVmmuZJ1vFeuYMRkpCiXkzr+MmzvHmGkDZGUCCVZHUuF0XGjFKZ2JLiOB8wYENUIYKSupaaOY2PSWhDMZrMy12nmuEpYA/i6HKkkSDOmmTQsC1JB5vBj5inTeIFQAAC+iZILtUaphFDokc4VtYIhTsFzyV1QRLQF0TEOvNiIRDeTTFlJT5RQGcomozp+V8k/SxkP1eQJky4nugFERzY1Qil3XhAx4HcMxYxPYnD3sIrRjFMT1/F+1aGAdPAQJcf2oROHcqIgB9Is4BNmCCWG+KO3Z9it0UuCJ9G5JAmPhsBBLv46bg6vP1/1Wxdnne7p9bDXOxt2+t6JXCfYxAmDTUMhOKRsFrGVnZAYQ6IY/AadMRGahcE6aSk2VnLDOXdGIyUg97kWtFEyYrRLErZWjcENl22Q3MNoDIGIeR1/yjgRGHFDBI9WytqOtOEmr3p7XRIBFrQnQ+cDfG/eZyeKSabZultLjnY5jxrflBUUzZVFgt8wZBSC+G0CTzFD68VB40wlORXaxyAtOFiccjZj9DjP6QLwT4auwERiQRN6NRXMeAvfLb9DIzZWGeAyMoXOBjrXHr/8LOCUaH0PSpY+7gzOOs3WdafbbF3uuAAJnRIZPRMcCs6S1GwFn8yRVGapB+mIiNUsLwrlNOcVia388jJonljhy/zWxViD3mJJtmPlOYX5qweFzcZkmg+iG64cGkaQQ0k8JjAiWBdcWlYUMCISKSnmiESw1rQb6ylXVgPFD7CH1i/30OsjLvPTBFYbWMwoywpBVvb231cPPhwefayVg18/fu4+qbRY+H1BnDm/8U+eXPmrtf9wG4aB29KPL22T2X9zZ/cvWl+L5LXbuhwWKmlrUAiuV0Sqd1pE6sK/ZPprL5hCLsBSmvghg7UkeMINo2/ZYi9ok1e9232PbadNthjza0bjvwnZn1bXxI17YRg8enF1nIRLnkAi3Epc3XYbB9UK3DQfZZVKgLb536FR+g1QSwMEFAACAAgAORW+SHMKv3S0AgAAUAoAACEAAAB1bml2ZXJzYWwvZmxhc2hfc2tpbl9zZXR0aW5ncy54bWyVVm1v2jAQ/r5fgdh30r2ySSlSS5lUia1VW/W7kxyJhWNH9oWOfz/bsRsbCGRYlfDd8/jej6ZqS/niw2SS5oIJ+QyIlJfKSLxsQovradYiCj7LBUfgOONC1oRNFx9/2U+aWOQlltiBHMvZkBx6M3P7GUNxNr7NzRki5KJuCN+vRSlmGcm3pRQtLy66Vu0bkIzyrUZe/ZwvV4MGGFV4j1BHPq1+mDOO0khQCoxL31fmXGQxkgHzlq7sZySnN3U++gPajiqKlnbzyZwhWkNKiJN83jtdGP16XJW5OecJCH9RQ798NmcQysgeZPz43VdzBhmiaZv/6ZFGitIkNOacL+I7hwlS6PEzXl2Zc5FgAjKGLlbBpcfGeheA3Ndw7lMzrlKwR5PXg4Vgip4xWKBsIU38rdOpSrw9tKjnAxYbwpQGhKIe9KidfiSt8s/Esh73BG+UFwHICXrEq2BtDcvO3wAYy3v8cnlrV0Xo37sscFDCzgkDD3thj/yj03qEDIQ98pnRAh442x/BDzUdx5f4lrhins++1gIn+urz5W9eayytzeCqwLQTeEwtClgo484LrcFULU2srHMpOfIp5WRHS4JU8N8Gl+1tMCpNDhSu0073VYoUGZxqN+ujXtJhvew97kanjdux+1Hog+vuE9Q7/HpKEEle1fpHSU0njqeHRCdmmpxmmC2p4SDv+UaM5NREbkG+CMHGWuECIcTayIbAopusIXiaBClIk9NJTt0jp7LP2zoDudJFo+C7JpZ1uIqWFdN/+ErhDYqYMKDsmFjp5zih700ZCFwHAJF55Vu2u3SaumVIGezAD34gsAEPRZYq3aJD3XaDa9hg2G9OMqoh3Z7oGyXExYoThFftl4g3TqgY0fNIMmUji8beb+D+5Wgn+1VmWi/cYvbuOil6WOuPM6iF5j/Jf1BLAwQUAAIACAA5Fb5ILE+2i/0CAACXCwAAJgAAAHVuaXZlcnNhbC9odG1sX3B1Ymxpc2hpbmdfc2V0dGluZ3MueG1szZbdUhoxFIDveYpMOl7KqrXVMrs4HcHRqRVGaKtXTtgENmM22eYHxKs+TR+sT9KTDSCMlq6OdMoMAznJ+c5fcpL46C4XaMy04UomeLe+gxGTqaJcjhL8pX+yfYiRsURSIpRkCZYKo6NmLS7cQHCT9Zi1sNQgwEjTKGyCM2uLRhRNJpM6N4X2s0o4C3xTT1UeFZoZJi3TUSHIFH7stGAGzwgVAPDNlZypNWs1hOJA+qyoEwxxCp5L7oMi4tTmAkdh1YCktyOtnKTHSiiN9GiQ4Dc75We+JpBaPGfSp8Q0QejFtkEo5d4JInr8nqGM8VEG3h7sYzTh1GYJ3tv3FFgdPaaU7BA58ZRjBSmQdobPmSWUWBKGwZ5ld9bMBUFEp5LkPO3DDPLhJ7jVvzm97rYvz88uPt30O53z/lk3OFHqRKucOFo1FINDyumULezExFqSZuA36AyJMCyOlkXzZUMlV5zzYzRQAlJfamE0BE/FNMEfNScCI26J4Oli1hI9YvaEC4jB6+7Wh9LiB2CIN82INmzZ0HzG+CymzW/KCYqmyiHBbxmyCkFELod/GUPL6UZDrfJSKoixyAhOGRpzNmH0qMzSDPgnQ9dgInegCZuvEMwGC98dv0cDNlQauIyMYauCnJvArz8LXBBjHqBk7uNW7/ys1b45u2i1r7Z8gISOiUyfCYcSsrywG+GTKZLKzvUgHSlxhpVFoZyWc1Viq7+8DIbnToQyv3YxltAbLMlmrDynMH/1oLLZjIzLg+gPV4mGI8ihJIEJEykcdy4dqwpMiURKiikiKTQq44/1mCtnQBIOcECbl3sY9BGX5WgENwdY1JTpSsid3b23++/eHxx+aNSjXz9+bq9VmrXwriDeXOjhx2ub+KKRP+6GceR759Nt2Gr3r7pw97L9tUqmLtpX/UpFavcq4TpVVnU+VVl1Ga6N7tKVUckFaDOjcGyg0Qiec8voa26aFxR+/f0btsUrFX6DUazdvv9vEGG0eG6tvK/i6MkHYA3kq4/pZu03UEsDBBQAAgAIADkVvkjtpyr3oAEAAC0GAAAfAAAAdW5pdmVyc2FsL2h0bWxfc2tpbl9zZXR0aW5ncy5qc42UTW/CMAyG7/yKKrtOiH2y7TYNJiFxmDRu0w6hmFKRxlGSdjDEf18dvpo2HcSX5u3T17ErZ9OJysViFr1EG/fs9h/+3mlAmtU5XPu6aNEz0pkR6QwmaQYilcBqSHH49ChvT0TImElnOl1/kq2p+DGkN3MuTBVXAQsd0ExAKwLaT0BbhRL/epXtq9pVVGnzNLcWZTdGaUHarkSdccewq3e3qgXWYCxAn0HnPAbPtO9WG3lyfOhTVLkYM8XleowJdqc8XiYaczlry79YK9DlD1/ugN5z/23o2YnU2JGFrJ54+ETRTioNxsA+7+OQIggLPgVR8e259Q/qGTcLqtFFalJ7oF9vKKq04gk0utQ8QtnQ0qvRzT5Fk7Owsjvi7pbCIwRfg25YDe4pPBBVri74gUpjQh1poM2eH1GBfJbKZJ+6RxHk6LBk29a9U6Hu+APmjRDWRmgRmMis7eK4YOptcHBNLes4NPMiJIbyYkBToY+Lo+idxtavEdp/RYxby+NFVt4O5c1IHQdTPoMeyTmSkHG9BD1BFGU93+dOXk/e2f4BUEsDBBQAAgAIADkVvk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DkVvkgM0rasbgAAAG4AAAAcAAAAdW5pdmVyc2FsL2xvY2FsX3NldHRpbmdzLnhtbLOxr8jNUShLLSrOzM+zVTLUM1BSSM1Lzk/JzEu3VQoNcdO1UFIoLknMS0nMyc9LtVXKy1dSsLfjssnJT07MCU4tKQEqLFYoyEmsTC0KSc0FMkpS/RJzgSqftq542bxCQVfhyf51z6bsVNK34wI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kVvkg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ORW+SNrVd8wyEwAAEV4AABcAAAB1bml2ZXJzYWwvdW5pdmVyc2FsLnBuZ+3caVhSWdwAcMvJmXFrm3C3xcnKRAfN3FLLZWwm16xMXFKZcgvRTE0RKZuyRLFmMTOXxBLU0lQEN7AytUUlAiVXEnJDAQ0RFZeXZprnKed95+P76fo84gPHc8/vHu793/85H/7XPdycVRQ1FeXk5FR+Oux4VE7uK7CcnDz0GwXZJw+VSYuyP2tijjrby5V3ao/L3nwVcsj1kJxcZabSYtA62ftvow77xMjJqTZ//F3ThiD8IifnX/yT46FjFwL4A+6YyV8G24ZEOUlrqBd7VNvt+681HDpzouju3bFtVpgnG7/y3BB7f7dJ81nHr/zH7qbcvbZtB6/VbhvBWmfFkyaaGK3bOXKM53Y0z4ptizLbl2hVwmP6e+N/c99ZsrfhCSuejSJLJ6tpcQVJH170SKTCJmGf+g+P5eSVP395fEYBepmg6+kfPBd7f4mLMaa+Pbvm2frp1DUK6oEXP38ZUSfY0qmduBZzdpLeScIZ5dXH2hB018oJ5T8/lLp1ByjUDQ7JNGhbPdrwDx4Uzs95ppxvm7Tda0d7RO1f/keUp/KxitoPskOkgVRXgi6uUlzaLd+1t9zvj6fBll0HVwONbq2h2/+EMQg7cfBWxLr387NJpp8PvV0edyV0O/Rf6rCDRDnTTcW9pSSTL5uugWQdnqw6g4P31tDXth/OTivFvfyyaRtU1mGd/KppuangqPSDXpBBaZrBl00XZZZroNWT6Ki5Afw4/dcSgkHpqqb/xONKCQAewAN4AA/gATyAB/AAHsADeAAP4AE8gAfwAB7AA3gAD+ABPIAH8AAewAN4AA/gATyAB/AAHsADeAAP4AE8gAfwAB7AA3gAD+ABPIAH8AAewAN4AA/gATyAB/AAHsADeAAP4AE8gAfwAB7AA3gAD+ABPIAH8P9PeG/qyrI0DwFbXddKTj5MNgT9R2LwqhpS295cDF1z5vt2Yn1IwnchXzS9m/nYxZ4Y+L93cVknmlnHyNaK+bzxsOl/nmBxl82rIgvTL5rw5v89J9l44+zW/uzPOx3MWSNzbQCvqnilfm3fIwNokpRPblA7lRQtGSvKFOheeHdpQCe+f6PE/9XxV96vfF7dOYExzEx58flQt7oeRxWYRKPPCUy6bENQK6KCFT8i2yezKZIRaSeR7Owki5MlnNDp4VunBIK60fzaw9FjL8qGHw5TH+z9KrMPs/1z+z31uRmGO4y9aKuvyEwOsSENWrAOqMELEjtrmZfkY3TRiKRWhpozJiQ/YcR+HWZ/bU3/ka9DOheNG6eellNH25Es/3i+7fz738tGlmjo5Wrk+5vOndSCRF6Jj8RsVHIbv/J0ZhApXLKaNabMvEG0Js81MpO8uD40H+QydYFXxm4nzyTkmZzTbSoiG663nXsneM090M1I2FpYMxtq8Iq+0mAxWxeHhP1TasxLgdfxnlkkHp3MlowkfHixq0EaY+YuTDbizSRG0qQXL7XQOThQIVQgCkjoxr5XMe+PIjVbjVIRFHF32UjZO0+7Cp33C8sDwuT4WbalJCSfe0o5fHLvCWb2yjwNbStd0WSlrefXEcLQc81b9S97DZSPlPR1J/ET9qhtWQtdJKwIbUKk6cTT1iPx2tCsxAdi9ZcfTsySbO0jBPRjWdy5ptv5QYwMyKfZddEgmGfqJo4VTsSlUq5cHWQ/dlLZFHOrIZ8ranRs5oRC4g9tHp0Y8jGhxH0I/7pm2XoXlLkRJI2DTuSJh7DBSPOkF1XZ8QNKDpiN8EXe7suKW8RC0u/s4uN3S0dLl/0LS2xCwInE+ZcO1h+Kdzyeeo7RQjRGI+ZCyXkmVbPxTFio8+xHZXuH6ASd851zaIdlzstzD6S+lVhI5D9F23QVeImXr0uvj1JcKJVWQvatC2ixn6Q1SHCeHjy8JbgvaCZGz4E/g3W3eyv53vIN57zxN/w/MEMiD2uJWBjtUpo3H/edYwsepG/gqIxgHzhmqL7VjI4l3F7g5v6FEO7FU06HBRWRk2K8DaQj1i0boTHY4iptvFRq1YrpS8z/+26oXVZm1qhuii8nnyzOZ4OTQ3pRnRSqM+JBeH1opQmU+CRPC8zLm5wWq7a6e/B3k+NFowcSRiwjT1OFdRH04EZ5u3SQdEfb22bqPNIz8OVh3+KaJpigaiZLqI7AQ6/PZtHPaUvMGVqnGBnGn76dSVMPvKIfjVWpjoDNLqu61bgmPkS75+m/0cJYMpwwm50wKJZBqLtHS3qO0cncuJ0FIHBx+jWQyO5oHfmNdVcasuPcpD41Hymo6xL+PJPVPMMoj0knT5/563QeKJSPKrkL+qiTNjR8r77rnI24spwyPeaqBnbbAOYRb5RMBBx7RIiAtdcdhglf7EP1KAXlcSDKTs0RUCYttUDRtLG4JSp34nz+0K6nxI+f9YohvYup5WHRz59Xfjw1vwk9cH7ywviAVNjUJJ3jZsZHxDORaHk8NLrCB4vqCOZbtFO+OYawdD1FcoMEtGL+rsJXptI43apVxr5o2UXqS1jJz78sWkaNSySd1kLtLUblPkR1xN31Xy+8JsLyb+jmmzFGc3XPjRV9HzFai3OSztxYEFIznfyrz0bGzF2pbq2zt2+wfTE1k6sIEjceOxYeVOKUPnTFIpVcItW4ej1NpbkvXa91an5cIyz69AuhesC1mM4qv7LQ6Uz0IkwyP1qwMkJblsWpADGn27TpzBKkxrDmsZeEfMaydYJSA/vBr3jwXHYkN+dTyCTteyTeRX7YQ7JugSfCEtNOH17QibEbR4T3O2L0MomEvDdD1h+kCom8Rytx0MOuW5MlggqJc+DColqB5oTVEo7qey+U611417VMb3cvLVWNc/ZQUYd5kgAaSAjbYqqKMnEWzhRCSfebivyvVWchO6u0FXe15eRAw7oVJ+8gqPOxaMoymn0TtLIsaaKNlOmtV/V3qSbnHjkxKEaG+xRznnXTOQ1Cat/x1z5V7Udo+MmMW+Mi1s7Wlychf99rNZdgtoPEwccaaNbNOjgST/JPZUQgpyvbdBvCpWHsJSYtvKFqoI1a5DtBDacuCN/wK/Ov3Jd4i1hVTJj2IAkMs8EuJNhgS9p8GRGL4QtR2hOjsU1iUe9yXv1Sb2XoK2S7GCybiyKn9ffGAx6rzyWfc2LjDq676OAMYobpNVeQ2clIoSoK8WCUepCpdNDp8qyZ7aYHy5TjREJbNzVcAzv/7PfBC9mRS88+xVtfDUKERvvAbK85mymm9mKR8ApXVBcJ1kArSQi3Jo6E9SVx4eVx30cprT2iewThcqufNRetrPcz3I7lLe2J6ktk9yiJr55EqZAhewOZ3lqZLw7xz1bQElwiKhAfkwXnvFNM6eV9A0pBGm/Jm8o29VPDnZdep0WGD1uq6tggIpLbLNyIaMRGMHR4K9aVEliuokaZ/mGAvevTPXw26N3l9bYWBieJ5td6seetNQNrYwZwLVHIR2sdrNPILVeH4LNwJZJ5+lVnCBM+UUZqHplMN7bpje1AkfhDiUn8WS865/USuY/JLYe3g+Ct0cUZwinLk9X93L4/Mu6PyHKKYEjO/eftwpYotmK5jo3n3kEH6+GHy6qZtoQ/+VTeQHWcC1G9LU2EBXGbN5X9ysI8h+Cvz7Q2n0ff+RRiH125JJoj3kBVFuosefSdl+KclhZrWAHSDvrXlFA61lZdIU1RXVwzixujQPyrRXZJmyuu5JjRccnxWm1xv7RS9fLJaaDTRea23HFZ9lap3nH0lxFJ8IWxG02JQZZEjm6+EX3voE3EC3owu6oLMwZh1YxlpI4v79f4O9cIVJKPiHvZRg7rQ9WI/NjgH5laVs2hntaDfCtlbkLvRi0ptldHQCAXmfbGefeVsHmhLDMug3ME7JtxqEHXeakxPvH5XOh1UDiP1KxnfvVVjexiYVcyc0Ojt0GTZujODW1b0YvKz6Yakk8wslRJ85TdfifkU3FOQi+T3pYU6E+2Qj3t3irXvBST2F9bTryiIzf6ngsYPi0eifZl/Z2eRsFVZkghIy4Fvfsj1G6ete5qxtSzOpN0Oqz7A0qlJQUsrHQKeeE7J4yOmB0Xflg4M+yQWTiK6OSy1aLD5/u45W2Wsfda5iqx7O+180EmsQupodMrapVa9tq2e2B3I/KZKPL4UBhj7+Hvuu2Wxt0bmpb4iIbUrclz5mwJG70ikEUjbs8BTkuN//ZOlFtHPLwAD8MSQ8lwY33flhSMLFy3xLDHd3g5w6LQ8AEtNJf2l9pH5cDUY/my8nWQwV0PihR7b4K47tPqBbpv4t61WY9RGA68eFVjjx43FQ3009bfUG8GRdT31KuIRzWPX2MdI/Hx6ZnEsYGVqX18zYJp/G/pmb+MD7B/G//4RbutH89V/SBmnRIuf7jVNGng8h2zRLgr/wLnbH4OObL6/LsOodOkieyO2RGxt6fE4U0rOSx1XKd+21GEy/qHHkh68FwKXdUst74JlgXj2aZ6P9e9ionjY2D2cESCK5n6Ka2+tFMhACXuirkOSjVaWyfMAcGR0Yvj22OM9C0PBMMEs+N7yOtSp09fuPeMynBQhYtISlRWtjKsY8710UMscbfWEcOuRrf1Gk7pVqUc2dPjgLrh1e1FIw/7DHUuiHynT+nLS0/kNrs/H8vbYdKoPkrd1C9oMi+O2Ts1deyP6Zs6XIZT97OUuleQfITFmS1GPDY/jRaRVWQeUOzrDvlU9hUqn2m7MOY5hIv/9RkTn0o0x/XSv/bCp6Y7/Gj9FDci9I95SAaztKoH+XjsUV0jUZT0QpLsQpi5AdrNc7kUVyiJU3RF9nPNFcjXQKdx5vulxRjQ5dBpWUKalzcbPfYNBsWIpM6PDDQtiysGZJF7QpqS8UREs0PHad4QjkMIvPozwyaNHcy0hJNE/FOnpY4aHdFQyM8VPT+d+rDWcy/P4VBgGeNY4isLZTUv/NuODIs224pIhEPWp+dVsfLH9L7MjkQhnQ53lnocIMCZOSGL326t2Txo1NkjCGG7LVpAmW5JdxAvzJ6RBvXhkibEAd6+m6Dvw6maFSVtUO7xvj4z1KJ+YEPB0B4IPClTxQI+PzF2w6TyTN52qDLOyT+wujwIorpZ/J66vDARwubjLjYnLC+wmgQCiiTgCSdlHQZ0+ytMMtGn+tztzeDeEhX4aIMiomEhZomch2AVSzrBk+AQ42/S8ayXsbyopxFbwOEabc4pLuAjiAMu5MJ/Vh6+mnOyQIu16g0eJ/m+XKRAXH06vYzarIWN1QYnmScDqkOjX67JkZZz4eSBuLjCW0E3CIpmtim45P25eNWYuvHiO7JIyqm3CS4ic/iudjOSgJ0NeWiLWP/rVpygpOn7Xsf5ZhOlsNYiibS1EJ/RkzM9BsaP7//lUwx7d1LemDrHua+kRoFMwIX+CEZBwsjtrif2RHV/GqfbF0Hh7caUeNm2OsMWZQ9nNfDHuM2xJ1O2IHToHpCoC/WH+emspj5nd7GgqBjfePBsjbbXk6c3Qft3I0dcQn79awyo5oWxwlSj47VjGeJcfu/E6fwF4o0a/BVi9Pl7LYG7jhBrc1nvoxKf11jbvG/0bt1jvEHttGXiq7B6Fb9PSzqL9fKnkueHPVlkCyG89aGwwvyM78ryPemKbI3VgDCcbT1CVHfEoPCpzDoutwjcyqqRHa4Fq4NrmaXjsPfeJg77yNZBT6u19zcm/viJdfESXJlppkIa1HWpW8kv/GO4P9Fy8AI3QzCbgHiQq1s1ynWT+F8T/ekdMG/mx1zJdFcpUYrudi5YmLmB0TB2xPCLnPLaSOKfozvrzmXB7mTcsDTePwKZ/Sf9T4NXPiRbjvajaQu50toxUXvPfmEGg8dwcJt2Gwa5v86ND2IniTqqIzYZLj1n+EbWnZZMVtPSQGpTOaCPi6pYpE6aKA0iSyyk9CvnJxzWTggbkp0RLSGWZw3F6dmd3/x9/fRpEoqY5LfsI3W0+qsONI+O36safQ2dbdookJMmqOnx7Wo12A6wTTwbJREsS4UFOkbhg/Udvx0yF5L22nPvWFJjbftAxkdjC450/lmtfdt2cSAx4NPCQVuBlLw5DJM3tVNiGdIkwgm8aBqpdQh9o3nkKW2w0Y6qnfKSnpACPq8XJBmIZz+Jmn622T23w0vUDc9Srk8wblPsEU0mnPlsKyFcXqz/xskmZeU1Vtq/1ImpdbcxP2mYYBotYLdyQj3jG7us/4xRCB4/cIR95WGb90bOUOrWwa6gaTF7enwHekXKprntIYSlXFHD1aHPjsCufFYDe8U06ubsntHJy0YDwsbJTPQL9pPS0Mr3an7vE07JYvGALJmpLcu010lm0cJ7nZLPZg0o6a/aralfQw+e+XbHuHv2cPXRVVW2aw0/7oI83aj3f2zCJPiUFraV3PhyT4OhUL4oaVqpYRj4/avE+ME/LvG2eCcvTrcRrhzNPvbj6rrd6oSAaFkCn7wRzNz3r7ZrJh4UzksBukkbXhhYkr3adE+d4OZ5KoSOo8pWMXgC7jcTj6zmreDVWyt4Uw8UDrWkCeZ9bbeyKBLIHtwbjLU3PfvXptEuMw8bXP2zqQm0nOabvltIbJ6SnOznJyc3x3L7wJT/AVBLAwQUAAIACAA5Fb5IbUCbGUoAAABrAAAAGwAAAHVuaXZlcnNhbC91bml2ZXJzYWwucG5nLnhtbLOxr8jNUShLLSrOzM+zVTLUM1Cyt+PlsikoSi3LTC1XqACKGekZQICSQiUqtzwzpSQDKGRgYooQzEjNTM8osVUytzCBC+oDzQQAUEsBAgAAFAACAAgAORW+SBUOrShkBAAABxEAAB0AAAAAAAAAAQAAAAAAAAAAAHVuaXZlcnNhbC9jb21tb25fbWVzc2FnZXMubG5nUEsBAgAAFAACAAgAORW+SM0WweooAwAAhgwAACcAAAAAAAAAAQAAAAAAnwQAAHVuaXZlcnNhbC9mbGFzaF9wdWJsaXNoaW5nX3NldHRpbmdzLnhtbFBLAQIAABQAAgAIADkVvkhzCr90tAIAAFAKAAAhAAAAAAAAAAEAAAAAAAwIAAB1bml2ZXJzYWwvZmxhc2hfc2tpbl9zZXR0aW5ncy54bWxQSwECAAAUAAIACAA5Fb5ILE+2i/0CAACXCwAAJgAAAAAAAAABAAAAAAD/CgAAdW5pdmVyc2FsL2h0bWxfcHVibGlzaGluZ19zZXR0aW5ncy54bWxQSwECAAAUAAIACAA5Fb5I7acq96ABAAAtBgAAHwAAAAAAAAABAAAAAABADgAAdW5pdmVyc2FsL2h0bWxfc2tpbl9zZXR0aW5ncy5qc1BLAQIAABQAAgAIADkVvkg9PC/RwQAAAOUBAAAaAAAAAAAAAAEAAAAAAB0QAAB1bml2ZXJzYWwvaTE4bl9wcmVzZXRzLnhtbFBLAQIAABQAAgAIADkVvkgM0rasbgAAAG4AAAAcAAAAAAAAAAEAAAAAABYRAAB1bml2ZXJzYWwvbG9jYWxfc2V0dGluZ3MueG1sUEsBAgAAFAACAAgARJRXRyO0Tvv7AgAAsAgAABQAAAAAAAAAAQAAAAAAvhEAAHVuaXZlcnNhbC9wbGF5ZXIueG1sUEsBAgAAFAACAAgAORW+SDXb2a1oAQAA8wIAACkAAAAAAAAAAQAAAAAA6xQAAHVuaXZlcnNhbC9za2luX2N1c3RvbWl6YXRpb25fc2V0dGluZ3MueG1sUEsBAgAAFAACAAgAORW+SNrVd8wyEwAAEV4AABcAAAAAAAAAAAAAAAAAmhYAAHVuaXZlcnNhbC91bml2ZXJzYWwucG5nUEsBAgAAFAACAAgAORW+SG1AmxlKAAAAawAAABsAAAAAAAAAAQAAAAAAASoAAHVuaXZlcnNhbC91bml2ZXJzYWwucG5nLnhtbFBLBQYAAAAACwALAEkDAACEK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888"/>
  <p:tag name="commondata" val="eyJoZGlkIjoiODIyNjVlNWUxNDhiY2I2ZTNmNmFjYTU1MzA3MzhiZTUifQ=="/>
</p:tagLst>
</file>

<file path=ppt/tags/tag7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8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ags/tag9.xml><?xml version="1.0" encoding="utf-8"?>
<p:tagLst xmlns:p="http://schemas.openxmlformats.org/presentationml/2006/main">
  <p:tag name="KSO_WM_DIAGRAM_VIRTUALLY_FRAME" val="{&quot;height&quot;:349.3014960629921,&quot;left&quot;:517.155748031496,&quot;top&quot;:98.54850393700788,&quot;width&quot;:372.431181102362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ln w="25400">
          <a:gradFill flip="none" rotWithShape="1">
            <a:gsLst>
              <a:gs pos="0">
                <a:schemeClr val="bg1">
                  <a:lumMod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</a:ln>
        <a:effectLst>
          <a:outerShdw blurRad="203200" dist="76200" dir="2700000" algn="tl" rotWithShape="0">
            <a:prstClr val="black">
              <a:alpha val="60000"/>
            </a:prstClr>
          </a:outerShdw>
        </a:effectLst>
      </a:spPr>
      <a:bodyPr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WPS 演示</Application>
  <PresentationFormat>宽屏</PresentationFormat>
  <Paragraphs>148</Paragraphs>
  <Slides>13</Slides>
  <Notes>43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思源宋体 Heavy</vt:lpstr>
      <vt:lpstr>微软雅黑</vt:lpstr>
      <vt:lpstr>Times New Roman</vt:lpstr>
      <vt:lpstr>方正正黑简体</vt:lpstr>
      <vt:lpstr>黑体</vt:lpstr>
      <vt:lpstr>AgencyFB</vt:lpstr>
      <vt:lpstr>Yu Gothic UI Semibold</vt:lpstr>
      <vt:lpstr>Impact</vt:lpstr>
      <vt:lpstr>仿宋_GB2312</vt:lpstr>
      <vt:lpstr>等线</vt:lpstr>
      <vt:lpstr>Calibri</vt:lpstr>
      <vt:lpstr>Arial Unicode MS</vt:lpstr>
      <vt:lpstr>Calibri Light</vt:lpstr>
      <vt:lpstr>PMingLiU</vt:lpstr>
      <vt:lpstr>Segoe Print</vt:lpstr>
      <vt:lpstr>思源黑体 CN Normal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888</dc:title>
  <dc:creator>huilin</dc:creator>
  <cp:lastModifiedBy>学生处阿力达</cp:lastModifiedBy>
  <cp:revision>405</cp:revision>
  <dcterms:created xsi:type="dcterms:W3CDTF">2016-06-07T09:36:00Z</dcterms:created>
  <dcterms:modified xsi:type="dcterms:W3CDTF">2024-03-19T09:34:27Z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884022F2A27B4C91A1E4C52C591E395C_13</vt:lpwstr>
  </property>
  <property fmtid="{D5CDD505-2E9C-101B-9397-08002B2CF9AE}" pid="3" name="KSOProductBuildVer">
    <vt:lpwstr>2052-12.1.0.16412</vt:lpwstr>
  </property>
</Properties>
</file>